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8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459" autoAdjust="0"/>
  </p:normalViewPr>
  <p:slideViewPr>
    <p:cSldViewPr>
      <p:cViewPr varScale="1">
        <p:scale>
          <a:sx n="114" d="100"/>
          <a:sy n="114" d="100"/>
        </p:scale>
        <p:origin x="966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3534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2453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7043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7943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89522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0080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6619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78263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044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3222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039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eeform 935"/>
          <p:cNvSpPr>
            <a:spLocks/>
          </p:cNvSpPr>
          <p:nvPr/>
        </p:nvSpPr>
        <p:spPr bwMode="auto">
          <a:xfrm>
            <a:off x="7910233" y="3982807"/>
            <a:ext cx="835706" cy="963840"/>
          </a:xfrm>
          <a:custGeom>
            <a:avLst/>
            <a:gdLst>
              <a:gd name="connsiteX0" fmla="*/ 495300 w 1169988"/>
              <a:gd name="connsiteY0" fmla="*/ 630238 h 1349376"/>
              <a:gd name="connsiteX1" fmla="*/ 495300 w 1169988"/>
              <a:gd name="connsiteY1" fmla="*/ 630238 h 1349376"/>
              <a:gd name="connsiteX2" fmla="*/ 585788 w 1169988"/>
              <a:gd name="connsiteY2" fmla="*/ 720726 h 1349376"/>
              <a:gd name="connsiteX3" fmla="*/ 495300 w 1169988"/>
              <a:gd name="connsiteY3" fmla="*/ 630238 h 1349376"/>
              <a:gd name="connsiteX4" fmla="*/ 720725 w 1169988"/>
              <a:gd name="connsiteY4" fmla="*/ 0 h 1349376"/>
              <a:gd name="connsiteX5" fmla="*/ 811213 w 1169988"/>
              <a:gd name="connsiteY5" fmla="*/ 44450 h 1349376"/>
              <a:gd name="connsiteX6" fmla="*/ 900113 w 1169988"/>
              <a:gd name="connsiteY6" fmla="*/ 179388 h 1349376"/>
              <a:gd name="connsiteX7" fmla="*/ 990600 w 1169988"/>
              <a:gd name="connsiteY7" fmla="*/ 225425 h 1349376"/>
              <a:gd name="connsiteX8" fmla="*/ 900113 w 1169988"/>
              <a:gd name="connsiteY8" fmla="*/ 314325 h 1349376"/>
              <a:gd name="connsiteX9" fmla="*/ 1035050 w 1169988"/>
              <a:gd name="connsiteY9" fmla="*/ 449263 h 1349376"/>
              <a:gd name="connsiteX10" fmla="*/ 990600 w 1169988"/>
              <a:gd name="connsiteY10" fmla="*/ 495301 h 1349376"/>
              <a:gd name="connsiteX11" fmla="*/ 1081088 w 1169988"/>
              <a:gd name="connsiteY11" fmla="*/ 584201 h 1349376"/>
              <a:gd name="connsiteX12" fmla="*/ 1035050 w 1169988"/>
              <a:gd name="connsiteY12" fmla="*/ 584201 h 1349376"/>
              <a:gd name="connsiteX13" fmla="*/ 1081088 w 1169988"/>
              <a:gd name="connsiteY13" fmla="*/ 674688 h 1349376"/>
              <a:gd name="connsiteX14" fmla="*/ 1125538 w 1169988"/>
              <a:gd name="connsiteY14" fmla="*/ 674688 h 1349376"/>
              <a:gd name="connsiteX15" fmla="*/ 1169988 w 1169988"/>
              <a:gd name="connsiteY15" fmla="*/ 765176 h 1349376"/>
              <a:gd name="connsiteX16" fmla="*/ 1035050 w 1169988"/>
              <a:gd name="connsiteY16" fmla="*/ 855663 h 1349376"/>
              <a:gd name="connsiteX17" fmla="*/ 990600 w 1169988"/>
              <a:gd name="connsiteY17" fmla="*/ 855663 h 1349376"/>
              <a:gd name="connsiteX18" fmla="*/ 855663 w 1169988"/>
              <a:gd name="connsiteY18" fmla="*/ 944563 h 1349376"/>
              <a:gd name="connsiteX19" fmla="*/ 855663 w 1169988"/>
              <a:gd name="connsiteY19" fmla="*/ 944563 h 1349376"/>
              <a:gd name="connsiteX20" fmla="*/ 811213 w 1169988"/>
              <a:gd name="connsiteY20" fmla="*/ 990600 h 1349376"/>
              <a:gd name="connsiteX21" fmla="*/ 765175 w 1169988"/>
              <a:gd name="connsiteY21" fmla="*/ 900113 h 1349376"/>
              <a:gd name="connsiteX22" fmla="*/ 585788 w 1169988"/>
              <a:gd name="connsiteY22" fmla="*/ 900113 h 1349376"/>
              <a:gd name="connsiteX23" fmla="*/ 541338 w 1169988"/>
              <a:gd name="connsiteY23" fmla="*/ 855663 h 1349376"/>
              <a:gd name="connsiteX24" fmla="*/ 541338 w 1169988"/>
              <a:gd name="connsiteY24" fmla="*/ 855663 h 1349376"/>
              <a:gd name="connsiteX25" fmla="*/ 585788 w 1169988"/>
              <a:gd name="connsiteY25" fmla="*/ 900113 h 1349376"/>
              <a:gd name="connsiteX26" fmla="*/ 765175 w 1169988"/>
              <a:gd name="connsiteY26" fmla="*/ 900113 h 1349376"/>
              <a:gd name="connsiteX27" fmla="*/ 811213 w 1169988"/>
              <a:gd name="connsiteY27" fmla="*/ 990601 h 1349376"/>
              <a:gd name="connsiteX28" fmla="*/ 811213 w 1169988"/>
              <a:gd name="connsiteY28" fmla="*/ 1035051 h 1349376"/>
              <a:gd name="connsiteX29" fmla="*/ 900113 w 1169988"/>
              <a:gd name="connsiteY29" fmla="*/ 1125539 h 1349376"/>
              <a:gd name="connsiteX30" fmla="*/ 855663 w 1169988"/>
              <a:gd name="connsiteY30" fmla="*/ 1260476 h 1349376"/>
              <a:gd name="connsiteX31" fmla="*/ 765175 w 1169988"/>
              <a:gd name="connsiteY31" fmla="*/ 1260476 h 1349376"/>
              <a:gd name="connsiteX32" fmla="*/ 676275 w 1169988"/>
              <a:gd name="connsiteY32" fmla="*/ 1349376 h 1349376"/>
              <a:gd name="connsiteX33" fmla="*/ 676275 w 1169988"/>
              <a:gd name="connsiteY33" fmla="*/ 1260476 h 1349376"/>
              <a:gd name="connsiteX34" fmla="*/ 630238 w 1169988"/>
              <a:gd name="connsiteY34" fmla="*/ 1169989 h 1349376"/>
              <a:gd name="connsiteX35" fmla="*/ 541338 w 1169988"/>
              <a:gd name="connsiteY35" fmla="*/ 1260476 h 1349376"/>
              <a:gd name="connsiteX36" fmla="*/ 495300 w 1169988"/>
              <a:gd name="connsiteY36" fmla="*/ 1169989 h 1349376"/>
              <a:gd name="connsiteX37" fmla="*/ 360363 w 1169988"/>
              <a:gd name="connsiteY37" fmla="*/ 1169989 h 1349376"/>
              <a:gd name="connsiteX38" fmla="*/ 225425 w 1169988"/>
              <a:gd name="connsiteY38" fmla="*/ 1079501 h 1349376"/>
              <a:gd name="connsiteX39" fmla="*/ 225425 w 1169988"/>
              <a:gd name="connsiteY39" fmla="*/ 1035051 h 1349376"/>
              <a:gd name="connsiteX40" fmla="*/ 269875 w 1169988"/>
              <a:gd name="connsiteY40" fmla="*/ 990601 h 1349376"/>
              <a:gd name="connsiteX41" fmla="*/ 269875 w 1169988"/>
              <a:gd name="connsiteY41" fmla="*/ 900113 h 1349376"/>
              <a:gd name="connsiteX42" fmla="*/ 360363 w 1169988"/>
              <a:gd name="connsiteY42" fmla="*/ 809626 h 1349376"/>
              <a:gd name="connsiteX43" fmla="*/ 315913 w 1169988"/>
              <a:gd name="connsiteY43" fmla="*/ 720726 h 1349376"/>
              <a:gd name="connsiteX44" fmla="*/ 180975 w 1169988"/>
              <a:gd name="connsiteY44" fmla="*/ 720726 h 1349376"/>
              <a:gd name="connsiteX45" fmla="*/ 0 w 1169988"/>
              <a:gd name="connsiteY45" fmla="*/ 630238 h 1349376"/>
              <a:gd name="connsiteX46" fmla="*/ 46038 w 1169988"/>
              <a:gd name="connsiteY46" fmla="*/ 539751 h 1349376"/>
              <a:gd name="connsiteX47" fmla="*/ 0 w 1169988"/>
              <a:gd name="connsiteY47" fmla="*/ 404813 h 1349376"/>
              <a:gd name="connsiteX48" fmla="*/ 180975 w 1169988"/>
              <a:gd name="connsiteY48" fmla="*/ 495301 h 1349376"/>
              <a:gd name="connsiteX49" fmla="*/ 225425 w 1169988"/>
              <a:gd name="connsiteY49" fmla="*/ 449263 h 1349376"/>
              <a:gd name="connsiteX50" fmla="*/ 225425 w 1169988"/>
              <a:gd name="connsiteY50" fmla="*/ 360363 h 1349376"/>
              <a:gd name="connsiteX51" fmla="*/ 269875 w 1169988"/>
              <a:gd name="connsiteY51" fmla="*/ 314325 h 1349376"/>
              <a:gd name="connsiteX52" fmla="*/ 360363 w 1169988"/>
              <a:gd name="connsiteY52" fmla="*/ 360363 h 1349376"/>
              <a:gd name="connsiteX53" fmla="*/ 406400 w 1169988"/>
              <a:gd name="connsiteY53" fmla="*/ 360363 h 1349376"/>
              <a:gd name="connsiteX54" fmla="*/ 360363 w 1169988"/>
              <a:gd name="connsiteY54" fmla="*/ 314325 h 1349376"/>
              <a:gd name="connsiteX55" fmla="*/ 495300 w 1169988"/>
              <a:gd name="connsiteY55" fmla="*/ 269875 h 1349376"/>
              <a:gd name="connsiteX56" fmla="*/ 450850 w 1169988"/>
              <a:gd name="connsiteY56" fmla="*/ 225425 h 1349376"/>
              <a:gd name="connsiteX57" fmla="*/ 495300 w 1169988"/>
              <a:gd name="connsiteY57" fmla="*/ 179388 h 1349376"/>
              <a:gd name="connsiteX58" fmla="*/ 406400 w 1169988"/>
              <a:gd name="connsiteY58" fmla="*/ 134938 h 1349376"/>
              <a:gd name="connsiteX59" fmla="*/ 495300 w 1169988"/>
              <a:gd name="connsiteY59" fmla="*/ 90488 h 1349376"/>
              <a:gd name="connsiteX60" fmla="*/ 676275 w 1169988"/>
              <a:gd name="connsiteY60" fmla="*/ 179388 h 1349376"/>
              <a:gd name="connsiteX61" fmla="*/ 720725 w 1169988"/>
              <a:gd name="connsiteY61" fmla="*/ 134938 h 1349376"/>
              <a:gd name="connsiteX62" fmla="*/ 676275 w 1169988"/>
              <a:gd name="connsiteY62" fmla="*/ 44450 h 1349376"/>
              <a:gd name="connsiteX63" fmla="*/ 720725 w 1169988"/>
              <a:gd name="connsiteY63" fmla="*/ 0 h 1349376"/>
              <a:gd name="connsiteX0" fmla="*/ 495300 w 1169988"/>
              <a:gd name="connsiteY0" fmla="*/ 630238 h 1349376"/>
              <a:gd name="connsiteX1" fmla="*/ 495300 w 1169988"/>
              <a:gd name="connsiteY1" fmla="*/ 630238 h 1349376"/>
              <a:gd name="connsiteX2" fmla="*/ 495300 w 1169988"/>
              <a:gd name="connsiteY2" fmla="*/ 630238 h 1349376"/>
              <a:gd name="connsiteX3" fmla="*/ 720725 w 1169988"/>
              <a:gd name="connsiteY3" fmla="*/ 0 h 1349376"/>
              <a:gd name="connsiteX4" fmla="*/ 811213 w 1169988"/>
              <a:gd name="connsiteY4" fmla="*/ 44450 h 1349376"/>
              <a:gd name="connsiteX5" fmla="*/ 900113 w 1169988"/>
              <a:gd name="connsiteY5" fmla="*/ 179388 h 1349376"/>
              <a:gd name="connsiteX6" fmla="*/ 990600 w 1169988"/>
              <a:gd name="connsiteY6" fmla="*/ 225425 h 1349376"/>
              <a:gd name="connsiteX7" fmla="*/ 900113 w 1169988"/>
              <a:gd name="connsiteY7" fmla="*/ 314325 h 1349376"/>
              <a:gd name="connsiteX8" fmla="*/ 1035050 w 1169988"/>
              <a:gd name="connsiteY8" fmla="*/ 449263 h 1349376"/>
              <a:gd name="connsiteX9" fmla="*/ 990600 w 1169988"/>
              <a:gd name="connsiteY9" fmla="*/ 495301 h 1349376"/>
              <a:gd name="connsiteX10" fmla="*/ 1081088 w 1169988"/>
              <a:gd name="connsiteY10" fmla="*/ 584201 h 1349376"/>
              <a:gd name="connsiteX11" fmla="*/ 1035050 w 1169988"/>
              <a:gd name="connsiteY11" fmla="*/ 584201 h 1349376"/>
              <a:gd name="connsiteX12" fmla="*/ 1081088 w 1169988"/>
              <a:gd name="connsiteY12" fmla="*/ 674688 h 1349376"/>
              <a:gd name="connsiteX13" fmla="*/ 1125538 w 1169988"/>
              <a:gd name="connsiteY13" fmla="*/ 674688 h 1349376"/>
              <a:gd name="connsiteX14" fmla="*/ 1169988 w 1169988"/>
              <a:gd name="connsiteY14" fmla="*/ 765176 h 1349376"/>
              <a:gd name="connsiteX15" fmla="*/ 1035050 w 1169988"/>
              <a:gd name="connsiteY15" fmla="*/ 855663 h 1349376"/>
              <a:gd name="connsiteX16" fmla="*/ 990600 w 1169988"/>
              <a:gd name="connsiteY16" fmla="*/ 855663 h 1349376"/>
              <a:gd name="connsiteX17" fmla="*/ 855663 w 1169988"/>
              <a:gd name="connsiteY17" fmla="*/ 944563 h 1349376"/>
              <a:gd name="connsiteX18" fmla="*/ 855663 w 1169988"/>
              <a:gd name="connsiteY18" fmla="*/ 944563 h 1349376"/>
              <a:gd name="connsiteX19" fmla="*/ 811213 w 1169988"/>
              <a:gd name="connsiteY19" fmla="*/ 990600 h 1349376"/>
              <a:gd name="connsiteX20" fmla="*/ 765175 w 1169988"/>
              <a:gd name="connsiteY20" fmla="*/ 900113 h 1349376"/>
              <a:gd name="connsiteX21" fmla="*/ 585788 w 1169988"/>
              <a:gd name="connsiteY21" fmla="*/ 900113 h 1349376"/>
              <a:gd name="connsiteX22" fmla="*/ 541338 w 1169988"/>
              <a:gd name="connsiteY22" fmla="*/ 855663 h 1349376"/>
              <a:gd name="connsiteX23" fmla="*/ 541338 w 1169988"/>
              <a:gd name="connsiteY23" fmla="*/ 855663 h 1349376"/>
              <a:gd name="connsiteX24" fmla="*/ 585788 w 1169988"/>
              <a:gd name="connsiteY24" fmla="*/ 900113 h 1349376"/>
              <a:gd name="connsiteX25" fmla="*/ 765175 w 1169988"/>
              <a:gd name="connsiteY25" fmla="*/ 900113 h 1349376"/>
              <a:gd name="connsiteX26" fmla="*/ 811213 w 1169988"/>
              <a:gd name="connsiteY26" fmla="*/ 990601 h 1349376"/>
              <a:gd name="connsiteX27" fmla="*/ 811213 w 1169988"/>
              <a:gd name="connsiteY27" fmla="*/ 1035051 h 1349376"/>
              <a:gd name="connsiteX28" fmla="*/ 900113 w 1169988"/>
              <a:gd name="connsiteY28" fmla="*/ 1125539 h 1349376"/>
              <a:gd name="connsiteX29" fmla="*/ 855663 w 1169988"/>
              <a:gd name="connsiteY29" fmla="*/ 1260476 h 1349376"/>
              <a:gd name="connsiteX30" fmla="*/ 765175 w 1169988"/>
              <a:gd name="connsiteY30" fmla="*/ 1260476 h 1349376"/>
              <a:gd name="connsiteX31" fmla="*/ 676275 w 1169988"/>
              <a:gd name="connsiteY31" fmla="*/ 1349376 h 1349376"/>
              <a:gd name="connsiteX32" fmla="*/ 676275 w 1169988"/>
              <a:gd name="connsiteY32" fmla="*/ 1260476 h 1349376"/>
              <a:gd name="connsiteX33" fmla="*/ 630238 w 1169988"/>
              <a:gd name="connsiteY33" fmla="*/ 1169989 h 1349376"/>
              <a:gd name="connsiteX34" fmla="*/ 541338 w 1169988"/>
              <a:gd name="connsiteY34" fmla="*/ 1260476 h 1349376"/>
              <a:gd name="connsiteX35" fmla="*/ 495300 w 1169988"/>
              <a:gd name="connsiteY35" fmla="*/ 1169989 h 1349376"/>
              <a:gd name="connsiteX36" fmla="*/ 360363 w 1169988"/>
              <a:gd name="connsiteY36" fmla="*/ 1169989 h 1349376"/>
              <a:gd name="connsiteX37" fmla="*/ 225425 w 1169988"/>
              <a:gd name="connsiteY37" fmla="*/ 1079501 h 1349376"/>
              <a:gd name="connsiteX38" fmla="*/ 225425 w 1169988"/>
              <a:gd name="connsiteY38" fmla="*/ 1035051 h 1349376"/>
              <a:gd name="connsiteX39" fmla="*/ 269875 w 1169988"/>
              <a:gd name="connsiteY39" fmla="*/ 990601 h 1349376"/>
              <a:gd name="connsiteX40" fmla="*/ 269875 w 1169988"/>
              <a:gd name="connsiteY40" fmla="*/ 900113 h 1349376"/>
              <a:gd name="connsiteX41" fmla="*/ 360363 w 1169988"/>
              <a:gd name="connsiteY41" fmla="*/ 809626 h 1349376"/>
              <a:gd name="connsiteX42" fmla="*/ 315913 w 1169988"/>
              <a:gd name="connsiteY42" fmla="*/ 720726 h 1349376"/>
              <a:gd name="connsiteX43" fmla="*/ 180975 w 1169988"/>
              <a:gd name="connsiteY43" fmla="*/ 720726 h 1349376"/>
              <a:gd name="connsiteX44" fmla="*/ 0 w 1169988"/>
              <a:gd name="connsiteY44" fmla="*/ 630238 h 1349376"/>
              <a:gd name="connsiteX45" fmla="*/ 46038 w 1169988"/>
              <a:gd name="connsiteY45" fmla="*/ 539751 h 1349376"/>
              <a:gd name="connsiteX46" fmla="*/ 0 w 1169988"/>
              <a:gd name="connsiteY46" fmla="*/ 404813 h 1349376"/>
              <a:gd name="connsiteX47" fmla="*/ 180975 w 1169988"/>
              <a:gd name="connsiteY47" fmla="*/ 495301 h 1349376"/>
              <a:gd name="connsiteX48" fmla="*/ 225425 w 1169988"/>
              <a:gd name="connsiteY48" fmla="*/ 449263 h 1349376"/>
              <a:gd name="connsiteX49" fmla="*/ 225425 w 1169988"/>
              <a:gd name="connsiteY49" fmla="*/ 360363 h 1349376"/>
              <a:gd name="connsiteX50" fmla="*/ 269875 w 1169988"/>
              <a:gd name="connsiteY50" fmla="*/ 314325 h 1349376"/>
              <a:gd name="connsiteX51" fmla="*/ 360363 w 1169988"/>
              <a:gd name="connsiteY51" fmla="*/ 360363 h 1349376"/>
              <a:gd name="connsiteX52" fmla="*/ 406400 w 1169988"/>
              <a:gd name="connsiteY52" fmla="*/ 360363 h 1349376"/>
              <a:gd name="connsiteX53" fmla="*/ 360363 w 1169988"/>
              <a:gd name="connsiteY53" fmla="*/ 314325 h 1349376"/>
              <a:gd name="connsiteX54" fmla="*/ 495300 w 1169988"/>
              <a:gd name="connsiteY54" fmla="*/ 269875 h 1349376"/>
              <a:gd name="connsiteX55" fmla="*/ 450850 w 1169988"/>
              <a:gd name="connsiteY55" fmla="*/ 225425 h 1349376"/>
              <a:gd name="connsiteX56" fmla="*/ 495300 w 1169988"/>
              <a:gd name="connsiteY56" fmla="*/ 179388 h 1349376"/>
              <a:gd name="connsiteX57" fmla="*/ 406400 w 1169988"/>
              <a:gd name="connsiteY57" fmla="*/ 134938 h 1349376"/>
              <a:gd name="connsiteX58" fmla="*/ 495300 w 1169988"/>
              <a:gd name="connsiteY58" fmla="*/ 90488 h 1349376"/>
              <a:gd name="connsiteX59" fmla="*/ 676275 w 1169988"/>
              <a:gd name="connsiteY59" fmla="*/ 179388 h 1349376"/>
              <a:gd name="connsiteX60" fmla="*/ 720725 w 1169988"/>
              <a:gd name="connsiteY60" fmla="*/ 134938 h 1349376"/>
              <a:gd name="connsiteX61" fmla="*/ 676275 w 1169988"/>
              <a:gd name="connsiteY61" fmla="*/ 44450 h 1349376"/>
              <a:gd name="connsiteX62" fmla="*/ 720725 w 1169988"/>
              <a:gd name="connsiteY62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541338 w 1169988"/>
              <a:gd name="connsiteY20" fmla="*/ 855663 h 1349376"/>
              <a:gd name="connsiteX21" fmla="*/ 585788 w 1169988"/>
              <a:gd name="connsiteY21" fmla="*/ 900113 h 1349376"/>
              <a:gd name="connsiteX22" fmla="*/ 765175 w 1169988"/>
              <a:gd name="connsiteY22" fmla="*/ 900113 h 1349376"/>
              <a:gd name="connsiteX23" fmla="*/ 811213 w 1169988"/>
              <a:gd name="connsiteY23" fmla="*/ 990601 h 1349376"/>
              <a:gd name="connsiteX24" fmla="*/ 811213 w 1169988"/>
              <a:gd name="connsiteY24" fmla="*/ 1035051 h 1349376"/>
              <a:gd name="connsiteX25" fmla="*/ 900113 w 1169988"/>
              <a:gd name="connsiteY25" fmla="*/ 1125539 h 1349376"/>
              <a:gd name="connsiteX26" fmla="*/ 855663 w 1169988"/>
              <a:gd name="connsiteY26" fmla="*/ 1260476 h 1349376"/>
              <a:gd name="connsiteX27" fmla="*/ 765175 w 1169988"/>
              <a:gd name="connsiteY27" fmla="*/ 1260476 h 1349376"/>
              <a:gd name="connsiteX28" fmla="*/ 676275 w 1169988"/>
              <a:gd name="connsiteY28" fmla="*/ 1349376 h 1349376"/>
              <a:gd name="connsiteX29" fmla="*/ 676275 w 1169988"/>
              <a:gd name="connsiteY29" fmla="*/ 1260476 h 1349376"/>
              <a:gd name="connsiteX30" fmla="*/ 630238 w 1169988"/>
              <a:gd name="connsiteY30" fmla="*/ 1169989 h 1349376"/>
              <a:gd name="connsiteX31" fmla="*/ 541338 w 1169988"/>
              <a:gd name="connsiteY31" fmla="*/ 1260476 h 1349376"/>
              <a:gd name="connsiteX32" fmla="*/ 495300 w 1169988"/>
              <a:gd name="connsiteY32" fmla="*/ 1169989 h 1349376"/>
              <a:gd name="connsiteX33" fmla="*/ 360363 w 1169988"/>
              <a:gd name="connsiteY33" fmla="*/ 1169989 h 1349376"/>
              <a:gd name="connsiteX34" fmla="*/ 225425 w 1169988"/>
              <a:gd name="connsiteY34" fmla="*/ 1079501 h 1349376"/>
              <a:gd name="connsiteX35" fmla="*/ 225425 w 1169988"/>
              <a:gd name="connsiteY35" fmla="*/ 1035051 h 1349376"/>
              <a:gd name="connsiteX36" fmla="*/ 269875 w 1169988"/>
              <a:gd name="connsiteY36" fmla="*/ 990601 h 1349376"/>
              <a:gd name="connsiteX37" fmla="*/ 269875 w 1169988"/>
              <a:gd name="connsiteY37" fmla="*/ 900113 h 1349376"/>
              <a:gd name="connsiteX38" fmla="*/ 360363 w 1169988"/>
              <a:gd name="connsiteY38" fmla="*/ 809626 h 1349376"/>
              <a:gd name="connsiteX39" fmla="*/ 315913 w 1169988"/>
              <a:gd name="connsiteY39" fmla="*/ 720726 h 1349376"/>
              <a:gd name="connsiteX40" fmla="*/ 180975 w 1169988"/>
              <a:gd name="connsiteY40" fmla="*/ 720726 h 1349376"/>
              <a:gd name="connsiteX41" fmla="*/ 0 w 1169988"/>
              <a:gd name="connsiteY41" fmla="*/ 630238 h 1349376"/>
              <a:gd name="connsiteX42" fmla="*/ 46038 w 1169988"/>
              <a:gd name="connsiteY42" fmla="*/ 539751 h 1349376"/>
              <a:gd name="connsiteX43" fmla="*/ 0 w 1169988"/>
              <a:gd name="connsiteY43" fmla="*/ 404813 h 1349376"/>
              <a:gd name="connsiteX44" fmla="*/ 180975 w 1169988"/>
              <a:gd name="connsiteY44" fmla="*/ 495301 h 1349376"/>
              <a:gd name="connsiteX45" fmla="*/ 225425 w 1169988"/>
              <a:gd name="connsiteY45" fmla="*/ 449263 h 1349376"/>
              <a:gd name="connsiteX46" fmla="*/ 225425 w 1169988"/>
              <a:gd name="connsiteY46" fmla="*/ 360363 h 1349376"/>
              <a:gd name="connsiteX47" fmla="*/ 269875 w 1169988"/>
              <a:gd name="connsiteY47" fmla="*/ 314325 h 1349376"/>
              <a:gd name="connsiteX48" fmla="*/ 360363 w 1169988"/>
              <a:gd name="connsiteY48" fmla="*/ 360363 h 1349376"/>
              <a:gd name="connsiteX49" fmla="*/ 406400 w 1169988"/>
              <a:gd name="connsiteY49" fmla="*/ 360363 h 1349376"/>
              <a:gd name="connsiteX50" fmla="*/ 360363 w 1169988"/>
              <a:gd name="connsiteY50" fmla="*/ 314325 h 1349376"/>
              <a:gd name="connsiteX51" fmla="*/ 495300 w 1169988"/>
              <a:gd name="connsiteY51" fmla="*/ 269875 h 1349376"/>
              <a:gd name="connsiteX52" fmla="*/ 450850 w 1169988"/>
              <a:gd name="connsiteY52" fmla="*/ 225425 h 1349376"/>
              <a:gd name="connsiteX53" fmla="*/ 495300 w 1169988"/>
              <a:gd name="connsiteY53" fmla="*/ 179388 h 1349376"/>
              <a:gd name="connsiteX54" fmla="*/ 406400 w 1169988"/>
              <a:gd name="connsiteY54" fmla="*/ 134938 h 1349376"/>
              <a:gd name="connsiteX55" fmla="*/ 495300 w 1169988"/>
              <a:gd name="connsiteY55" fmla="*/ 90488 h 1349376"/>
              <a:gd name="connsiteX56" fmla="*/ 676275 w 1169988"/>
              <a:gd name="connsiteY56" fmla="*/ 179388 h 1349376"/>
              <a:gd name="connsiteX57" fmla="*/ 720725 w 1169988"/>
              <a:gd name="connsiteY57" fmla="*/ 134938 h 1349376"/>
              <a:gd name="connsiteX58" fmla="*/ 676275 w 1169988"/>
              <a:gd name="connsiteY58" fmla="*/ 44450 h 1349376"/>
              <a:gd name="connsiteX59" fmla="*/ 720725 w 1169988"/>
              <a:gd name="connsiteY59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541338 w 1169988"/>
              <a:gd name="connsiteY20" fmla="*/ 855663 h 1349376"/>
              <a:gd name="connsiteX21" fmla="*/ 765175 w 1169988"/>
              <a:gd name="connsiteY21" fmla="*/ 900113 h 1349376"/>
              <a:gd name="connsiteX22" fmla="*/ 811213 w 1169988"/>
              <a:gd name="connsiteY22" fmla="*/ 990601 h 1349376"/>
              <a:gd name="connsiteX23" fmla="*/ 811213 w 1169988"/>
              <a:gd name="connsiteY23" fmla="*/ 1035051 h 1349376"/>
              <a:gd name="connsiteX24" fmla="*/ 900113 w 1169988"/>
              <a:gd name="connsiteY24" fmla="*/ 1125539 h 1349376"/>
              <a:gd name="connsiteX25" fmla="*/ 855663 w 1169988"/>
              <a:gd name="connsiteY25" fmla="*/ 1260476 h 1349376"/>
              <a:gd name="connsiteX26" fmla="*/ 765175 w 1169988"/>
              <a:gd name="connsiteY26" fmla="*/ 1260476 h 1349376"/>
              <a:gd name="connsiteX27" fmla="*/ 676275 w 1169988"/>
              <a:gd name="connsiteY27" fmla="*/ 1349376 h 1349376"/>
              <a:gd name="connsiteX28" fmla="*/ 676275 w 1169988"/>
              <a:gd name="connsiteY28" fmla="*/ 1260476 h 1349376"/>
              <a:gd name="connsiteX29" fmla="*/ 630238 w 1169988"/>
              <a:gd name="connsiteY29" fmla="*/ 1169989 h 1349376"/>
              <a:gd name="connsiteX30" fmla="*/ 541338 w 1169988"/>
              <a:gd name="connsiteY30" fmla="*/ 1260476 h 1349376"/>
              <a:gd name="connsiteX31" fmla="*/ 495300 w 1169988"/>
              <a:gd name="connsiteY31" fmla="*/ 1169989 h 1349376"/>
              <a:gd name="connsiteX32" fmla="*/ 360363 w 1169988"/>
              <a:gd name="connsiteY32" fmla="*/ 1169989 h 1349376"/>
              <a:gd name="connsiteX33" fmla="*/ 225425 w 1169988"/>
              <a:gd name="connsiteY33" fmla="*/ 1079501 h 1349376"/>
              <a:gd name="connsiteX34" fmla="*/ 225425 w 1169988"/>
              <a:gd name="connsiteY34" fmla="*/ 1035051 h 1349376"/>
              <a:gd name="connsiteX35" fmla="*/ 269875 w 1169988"/>
              <a:gd name="connsiteY35" fmla="*/ 990601 h 1349376"/>
              <a:gd name="connsiteX36" fmla="*/ 269875 w 1169988"/>
              <a:gd name="connsiteY36" fmla="*/ 900113 h 1349376"/>
              <a:gd name="connsiteX37" fmla="*/ 360363 w 1169988"/>
              <a:gd name="connsiteY37" fmla="*/ 809626 h 1349376"/>
              <a:gd name="connsiteX38" fmla="*/ 315913 w 1169988"/>
              <a:gd name="connsiteY38" fmla="*/ 720726 h 1349376"/>
              <a:gd name="connsiteX39" fmla="*/ 180975 w 1169988"/>
              <a:gd name="connsiteY39" fmla="*/ 720726 h 1349376"/>
              <a:gd name="connsiteX40" fmla="*/ 0 w 1169988"/>
              <a:gd name="connsiteY40" fmla="*/ 630238 h 1349376"/>
              <a:gd name="connsiteX41" fmla="*/ 46038 w 1169988"/>
              <a:gd name="connsiteY41" fmla="*/ 539751 h 1349376"/>
              <a:gd name="connsiteX42" fmla="*/ 0 w 1169988"/>
              <a:gd name="connsiteY42" fmla="*/ 404813 h 1349376"/>
              <a:gd name="connsiteX43" fmla="*/ 180975 w 1169988"/>
              <a:gd name="connsiteY43" fmla="*/ 495301 h 1349376"/>
              <a:gd name="connsiteX44" fmla="*/ 225425 w 1169988"/>
              <a:gd name="connsiteY44" fmla="*/ 449263 h 1349376"/>
              <a:gd name="connsiteX45" fmla="*/ 225425 w 1169988"/>
              <a:gd name="connsiteY45" fmla="*/ 360363 h 1349376"/>
              <a:gd name="connsiteX46" fmla="*/ 269875 w 1169988"/>
              <a:gd name="connsiteY46" fmla="*/ 314325 h 1349376"/>
              <a:gd name="connsiteX47" fmla="*/ 360363 w 1169988"/>
              <a:gd name="connsiteY47" fmla="*/ 360363 h 1349376"/>
              <a:gd name="connsiteX48" fmla="*/ 406400 w 1169988"/>
              <a:gd name="connsiteY48" fmla="*/ 360363 h 1349376"/>
              <a:gd name="connsiteX49" fmla="*/ 360363 w 1169988"/>
              <a:gd name="connsiteY49" fmla="*/ 314325 h 1349376"/>
              <a:gd name="connsiteX50" fmla="*/ 495300 w 1169988"/>
              <a:gd name="connsiteY50" fmla="*/ 269875 h 1349376"/>
              <a:gd name="connsiteX51" fmla="*/ 450850 w 1169988"/>
              <a:gd name="connsiteY51" fmla="*/ 225425 h 1349376"/>
              <a:gd name="connsiteX52" fmla="*/ 495300 w 1169988"/>
              <a:gd name="connsiteY52" fmla="*/ 179388 h 1349376"/>
              <a:gd name="connsiteX53" fmla="*/ 406400 w 1169988"/>
              <a:gd name="connsiteY53" fmla="*/ 134938 h 1349376"/>
              <a:gd name="connsiteX54" fmla="*/ 495300 w 1169988"/>
              <a:gd name="connsiteY54" fmla="*/ 90488 h 1349376"/>
              <a:gd name="connsiteX55" fmla="*/ 676275 w 1169988"/>
              <a:gd name="connsiteY55" fmla="*/ 179388 h 1349376"/>
              <a:gd name="connsiteX56" fmla="*/ 720725 w 1169988"/>
              <a:gd name="connsiteY56" fmla="*/ 134938 h 1349376"/>
              <a:gd name="connsiteX57" fmla="*/ 676275 w 1169988"/>
              <a:gd name="connsiteY57" fmla="*/ 44450 h 1349376"/>
              <a:gd name="connsiteX58" fmla="*/ 720725 w 1169988"/>
              <a:gd name="connsiteY58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765175 w 1169988"/>
              <a:gd name="connsiteY20" fmla="*/ 900113 h 1349376"/>
              <a:gd name="connsiteX21" fmla="*/ 811213 w 1169988"/>
              <a:gd name="connsiteY21" fmla="*/ 990601 h 1349376"/>
              <a:gd name="connsiteX22" fmla="*/ 811213 w 1169988"/>
              <a:gd name="connsiteY22" fmla="*/ 1035051 h 1349376"/>
              <a:gd name="connsiteX23" fmla="*/ 900113 w 1169988"/>
              <a:gd name="connsiteY23" fmla="*/ 1125539 h 1349376"/>
              <a:gd name="connsiteX24" fmla="*/ 855663 w 1169988"/>
              <a:gd name="connsiteY24" fmla="*/ 1260476 h 1349376"/>
              <a:gd name="connsiteX25" fmla="*/ 765175 w 1169988"/>
              <a:gd name="connsiteY25" fmla="*/ 1260476 h 1349376"/>
              <a:gd name="connsiteX26" fmla="*/ 676275 w 1169988"/>
              <a:gd name="connsiteY26" fmla="*/ 1349376 h 1349376"/>
              <a:gd name="connsiteX27" fmla="*/ 676275 w 1169988"/>
              <a:gd name="connsiteY27" fmla="*/ 1260476 h 1349376"/>
              <a:gd name="connsiteX28" fmla="*/ 630238 w 1169988"/>
              <a:gd name="connsiteY28" fmla="*/ 1169989 h 1349376"/>
              <a:gd name="connsiteX29" fmla="*/ 541338 w 1169988"/>
              <a:gd name="connsiteY29" fmla="*/ 1260476 h 1349376"/>
              <a:gd name="connsiteX30" fmla="*/ 495300 w 1169988"/>
              <a:gd name="connsiteY30" fmla="*/ 1169989 h 1349376"/>
              <a:gd name="connsiteX31" fmla="*/ 360363 w 1169988"/>
              <a:gd name="connsiteY31" fmla="*/ 1169989 h 1349376"/>
              <a:gd name="connsiteX32" fmla="*/ 225425 w 1169988"/>
              <a:gd name="connsiteY32" fmla="*/ 1079501 h 1349376"/>
              <a:gd name="connsiteX33" fmla="*/ 225425 w 1169988"/>
              <a:gd name="connsiteY33" fmla="*/ 1035051 h 1349376"/>
              <a:gd name="connsiteX34" fmla="*/ 269875 w 1169988"/>
              <a:gd name="connsiteY34" fmla="*/ 990601 h 1349376"/>
              <a:gd name="connsiteX35" fmla="*/ 269875 w 1169988"/>
              <a:gd name="connsiteY35" fmla="*/ 900113 h 1349376"/>
              <a:gd name="connsiteX36" fmla="*/ 360363 w 1169988"/>
              <a:gd name="connsiteY36" fmla="*/ 809626 h 1349376"/>
              <a:gd name="connsiteX37" fmla="*/ 315913 w 1169988"/>
              <a:gd name="connsiteY37" fmla="*/ 720726 h 1349376"/>
              <a:gd name="connsiteX38" fmla="*/ 180975 w 1169988"/>
              <a:gd name="connsiteY38" fmla="*/ 720726 h 1349376"/>
              <a:gd name="connsiteX39" fmla="*/ 0 w 1169988"/>
              <a:gd name="connsiteY39" fmla="*/ 630238 h 1349376"/>
              <a:gd name="connsiteX40" fmla="*/ 46038 w 1169988"/>
              <a:gd name="connsiteY40" fmla="*/ 539751 h 1349376"/>
              <a:gd name="connsiteX41" fmla="*/ 0 w 1169988"/>
              <a:gd name="connsiteY41" fmla="*/ 404813 h 1349376"/>
              <a:gd name="connsiteX42" fmla="*/ 180975 w 1169988"/>
              <a:gd name="connsiteY42" fmla="*/ 495301 h 1349376"/>
              <a:gd name="connsiteX43" fmla="*/ 225425 w 1169988"/>
              <a:gd name="connsiteY43" fmla="*/ 449263 h 1349376"/>
              <a:gd name="connsiteX44" fmla="*/ 225425 w 1169988"/>
              <a:gd name="connsiteY44" fmla="*/ 360363 h 1349376"/>
              <a:gd name="connsiteX45" fmla="*/ 269875 w 1169988"/>
              <a:gd name="connsiteY45" fmla="*/ 314325 h 1349376"/>
              <a:gd name="connsiteX46" fmla="*/ 360363 w 1169988"/>
              <a:gd name="connsiteY46" fmla="*/ 360363 h 1349376"/>
              <a:gd name="connsiteX47" fmla="*/ 406400 w 1169988"/>
              <a:gd name="connsiteY47" fmla="*/ 360363 h 1349376"/>
              <a:gd name="connsiteX48" fmla="*/ 360363 w 1169988"/>
              <a:gd name="connsiteY48" fmla="*/ 314325 h 1349376"/>
              <a:gd name="connsiteX49" fmla="*/ 495300 w 1169988"/>
              <a:gd name="connsiteY49" fmla="*/ 269875 h 1349376"/>
              <a:gd name="connsiteX50" fmla="*/ 450850 w 1169988"/>
              <a:gd name="connsiteY50" fmla="*/ 225425 h 1349376"/>
              <a:gd name="connsiteX51" fmla="*/ 495300 w 1169988"/>
              <a:gd name="connsiteY51" fmla="*/ 179388 h 1349376"/>
              <a:gd name="connsiteX52" fmla="*/ 406400 w 1169988"/>
              <a:gd name="connsiteY52" fmla="*/ 134938 h 1349376"/>
              <a:gd name="connsiteX53" fmla="*/ 495300 w 1169988"/>
              <a:gd name="connsiteY53" fmla="*/ 90488 h 1349376"/>
              <a:gd name="connsiteX54" fmla="*/ 676275 w 1169988"/>
              <a:gd name="connsiteY54" fmla="*/ 179388 h 1349376"/>
              <a:gd name="connsiteX55" fmla="*/ 720725 w 1169988"/>
              <a:gd name="connsiteY55" fmla="*/ 134938 h 1349376"/>
              <a:gd name="connsiteX56" fmla="*/ 676275 w 1169988"/>
              <a:gd name="connsiteY56" fmla="*/ 44450 h 1349376"/>
              <a:gd name="connsiteX57" fmla="*/ 720725 w 1169988"/>
              <a:gd name="connsiteY57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765175 w 1169988"/>
              <a:gd name="connsiteY19" fmla="*/ 900113 h 1349376"/>
              <a:gd name="connsiteX20" fmla="*/ 811213 w 1169988"/>
              <a:gd name="connsiteY20" fmla="*/ 990601 h 1349376"/>
              <a:gd name="connsiteX21" fmla="*/ 811213 w 1169988"/>
              <a:gd name="connsiteY21" fmla="*/ 1035051 h 1349376"/>
              <a:gd name="connsiteX22" fmla="*/ 900113 w 1169988"/>
              <a:gd name="connsiteY22" fmla="*/ 1125539 h 1349376"/>
              <a:gd name="connsiteX23" fmla="*/ 855663 w 1169988"/>
              <a:gd name="connsiteY23" fmla="*/ 1260476 h 1349376"/>
              <a:gd name="connsiteX24" fmla="*/ 765175 w 1169988"/>
              <a:gd name="connsiteY24" fmla="*/ 1260476 h 1349376"/>
              <a:gd name="connsiteX25" fmla="*/ 676275 w 1169988"/>
              <a:gd name="connsiteY25" fmla="*/ 1349376 h 1349376"/>
              <a:gd name="connsiteX26" fmla="*/ 676275 w 1169988"/>
              <a:gd name="connsiteY26" fmla="*/ 1260476 h 1349376"/>
              <a:gd name="connsiteX27" fmla="*/ 630238 w 1169988"/>
              <a:gd name="connsiteY27" fmla="*/ 1169989 h 1349376"/>
              <a:gd name="connsiteX28" fmla="*/ 541338 w 1169988"/>
              <a:gd name="connsiteY28" fmla="*/ 1260476 h 1349376"/>
              <a:gd name="connsiteX29" fmla="*/ 495300 w 1169988"/>
              <a:gd name="connsiteY29" fmla="*/ 1169989 h 1349376"/>
              <a:gd name="connsiteX30" fmla="*/ 360363 w 1169988"/>
              <a:gd name="connsiteY30" fmla="*/ 1169989 h 1349376"/>
              <a:gd name="connsiteX31" fmla="*/ 225425 w 1169988"/>
              <a:gd name="connsiteY31" fmla="*/ 1079501 h 1349376"/>
              <a:gd name="connsiteX32" fmla="*/ 225425 w 1169988"/>
              <a:gd name="connsiteY32" fmla="*/ 1035051 h 1349376"/>
              <a:gd name="connsiteX33" fmla="*/ 269875 w 1169988"/>
              <a:gd name="connsiteY33" fmla="*/ 990601 h 1349376"/>
              <a:gd name="connsiteX34" fmla="*/ 269875 w 1169988"/>
              <a:gd name="connsiteY34" fmla="*/ 900113 h 1349376"/>
              <a:gd name="connsiteX35" fmla="*/ 360363 w 1169988"/>
              <a:gd name="connsiteY35" fmla="*/ 809626 h 1349376"/>
              <a:gd name="connsiteX36" fmla="*/ 315913 w 1169988"/>
              <a:gd name="connsiteY36" fmla="*/ 720726 h 1349376"/>
              <a:gd name="connsiteX37" fmla="*/ 180975 w 1169988"/>
              <a:gd name="connsiteY37" fmla="*/ 720726 h 1349376"/>
              <a:gd name="connsiteX38" fmla="*/ 0 w 1169988"/>
              <a:gd name="connsiteY38" fmla="*/ 630238 h 1349376"/>
              <a:gd name="connsiteX39" fmla="*/ 46038 w 1169988"/>
              <a:gd name="connsiteY39" fmla="*/ 539751 h 1349376"/>
              <a:gd name="connsiteX40" fmla="*/ 0 w 1169988"/>
              <a:gd name="connsiteY40" fmla="*/ 404813 h 1349376"/>
              <a:gd name="connsiteX41" fmla="*/ 180975 w 1169988"/>
              <a:gd name="connsiteY41" fmla="*/ 495301 h 1349376"/>
              <a:gd name="connsiteX42" fmla="*/ 225425 w 1169988"/>
              <a:gd name="connsiteY42" fmla="*/ 449263 h 1349376"/>
              <a:gd name="connsiteX43" fmla="*/ 225425 w 1169988"/>
              <a:gd name="connsiteY43" fmla="*/ 360363 h 1349376"/>
              <a:gd name="connsiteX44" fmla="*/ 269875 w 1169988"/>
              <a:gd name="connsiteY44" fmla="*/ 314325 h 1349376"/>
              <a:gd name="connsiteX45" fmla="*/ 360363 w 1169988"/>
              <a:gd name="connsiteY45" fmla="*/ 360363 h 1349376"/>
              <a:gd name="connsiteX46" fmla="*/ 406400 w 1169988"/>
              <a:gd name="connsiteY46" fmla="*/ 360363 h 1349376"/>
              <a:gd name="connsiteX47" fmla="*/ 360363 w 1169988"/>
              <a:gd name="connsiteY47" fmla="*/ 314325 h 1349376"/>
              <a:gd name="connsiteX48" fmla="*/ 495300 w 1169988"/>
              <a:gd name="connsiteY48" fmla="*/ 269875 h 1349376"/>
              <a:gd name="connsiteX49" fmla="*/ 450850 w 1169988"/>
              <a:gd name="connsiteY49" fmla="*/ 225425 h 1349376"/>
              <a:gd name="connsiteX50" fmla="*/ 495300 w 1169988"/>
              <a:gd name="connsiteY50" fmla="*/ 179388 h 1349376"/>
              <a:gd name="connsiteX51" fmla="*/ 406400 w 1169988"/>
              <a:gd name="connsiteY51" fmla="*/ 134938 h 1349376"/>
              <a:gd name="connsiteX52" fmla="*/ 495300 w 1169988"/>
              <a:gd name="connsiteY52" fmla="*/ 90488 h 1349376"/>
              <a:gd name="connsiteX53" fmla="*/ 676275 w 1169988"/>
              <a:gd name="connsiteY53" fmla="*/ 179388 h 1349376"/>
              <a:gd name="connsiteX54" fmla="*/ 720725 w 1169988"/>
              <a:gd name="connsiteY54" fmla="*/ 134938 h 1349376"/>
              <a:gd name="connsiteX55" fmla="*/ 676275 w 1169988"/>
              <a:gd name="connsiteY55" fmla="*/ 44450 h 1349376"/>
              <a:gd name="connsiteX56" fmla="*/ 720725 w 1169988"/>
              <a:gd name="connsiteY56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765175 w 1169988"/>
              <a:gd name="connsiteY18" fmla="*/ 900113 h 1349376"/>
              <a:gd name="connsiteX19" fmla="*/ 811213 w 1169988"/>
              <a:gd name="connsiteY19" fmla="*/ 990601 h 1349376"/>
              <a:gd name="connsiteX20" fmla="*/ 811213 w 1169988"/>
              <a:gd name="connsiteY20" fmla="*/ 1035051 h 1349376"/>
              <a:gd name="connsiteX21" fmla="*/ 900113 w 1169988"/>
              <a:gd name="connsiteY21" fmla="*/ 1125539 h 1349376"/>
              <a:gd name="connsiteX22" fmla="*/ 855663 w 1169988"/>
              <a:gd name="connsiteY22" fmla="*/ 1260476 h 1349376"/>
              <a:gd name="connsiteX23" fmla="*/ 765175 w 1169988"/>
              <a:gd name="connsiteY23" fmla="*/ 1260476 h 1349376"/>
              <a:gd name="connsiteX24" fmla="*/ 676275 w 1169988"/>
              <a:gd name="connsiteY24" fmla="*/ 1349376 h 1349376"/>
              <a:gd name="connsiteX25" fmla="*/ 676275 w 1169988"/>
              <a:gd name="connsiteY25" fmla="*/ 1260476 h 1349376"/>
              <a:gd name="connsiteX26" fmla="*/ 630238 w 1169988"/>
              <a:gd name="connsiteY26" fmla="*/ 1169989 h 1349376"/>
              <a:gd name="connsiteX27" fmla="*/ 541338 w 1169988"/>
              <a:gd name="connsiteY27" fmla="*/ 1260476 h 1349376"/>
              <a:gd name="connsiteX28" fmla="*/ 495300 w 1169988"/>
              <a:gd name="connsiteY28" fmla="*/ 1169989 h 1349376"/>
              <a:gd name="connsiteX29" fmla="*/ 360363 w 1169988"/>
              <a:gd name="connsiteY29" fmla="*/ 1169989 h 1349376"/>
              <a:gd name="connsiteX30" fmla="*/ 225425 w 1169988"/>
              <a:gd name="connsiteY30" fmla="*/ 1079501 h 1349376"/>
              <a:gd name="connsiteX31" fmla="*/ 225425 w 1169988"/>
              <a:gd name="connsiteY31" fmla="*/ 1035051 h 1349376"/>
              <a:gd name="connsiteX32" fmla="*/ 269875 w 1169988"/>
              <a:gd name="connsiteY32" fmla="*/ 990601 h 1349376"/>
              <a:gd name="connsiteX33" fmla="*/ 269875 w 1169988"/>
              <a:gd name="connsiteY33" fmla="*/ 900113 h 1349376"/>
              <a:gd name="connsiteX34" fmla="*/ 360363 w 1169988"/>
              <a:gd name="connsiteY34" fmla="*/ 809626 h 1349376"/>
              <a:gd name="connsiteX35" fmla="*/ 315913 w 1169988"/>
              <a:gd name="connsiteY35" fmla="*/ 720726 h 1349376"/>
              <a:gd name="connsiteX36" fmla="*/ 180975 w 1169988"/>
              <a:gd name="connsiteY36" fmla="*/ 720726 h 1349376"/>
              <a:gd name="connsiteX37" fmla="*/ 0 w 1169988"/>
              <a:gd name="connsiteY37" fmla="*/ 630238 h 1349376"/>
              <a:gd name="connsiteX38" fmla="*/ 46038 w 1169988"/>
              <a:gd name="connsiteY38" fmla="*/ 539751 h 1349376"/>
              <a:gd name="connsiteX39" fmla="*/ 0 w 1169988"/>
              <a:gd name="connsiteY39" fmla="*/ 404813 h 1349376"/>
              <a:gd name="connsiteX40" fmla="*/ 180975 w 1169988"/>
              <a:gd name="connsiteY40" fmla="*/ 495301 h 1349376"/>
              <a:gd name="connsiteX41" fmla="*/ 225425 w 1169988"/>
              <a:gd name="connsiteY41" fmla="*/ 449263 h 1349376"/>
              <a:gd name="connsiteX42" fmla="*/ 225425 w 1169988"/>
              <a:gd name="connsiteY42" fmla="*/ 360363 h 1349376"/>
              <a:gd name="connsiteX43" fmla="*/ 269875 w 1169988"/>
              <a:gd name="connsiteY43" fmla="*/ 314325 h 1349376"/>
              <a:gd name="connsiteX44" fmla="*/ 360363 w 1169988"/>
              <a:gd name="connsiteY44" fmla="*/ 360363 h 1349376"/>
              <a:gd name="connsiteX45" fmla="*/ 406400 w 1169988"/>
              <a:gd name="connsiteY45" fmla="*/ 360363 h 1349376"/>
              <a:gd name="connsiteX46" fmla="*/ 360363 w 1169988"/>
              <a:gd name="connsiteY46" fmla="*/ 314325 h 1349376"/>
              <a:gd name="connsiteX47" fmla="*/ 495300 w 1169988"/>
              <a:gd name="connsiteY47" fmla="*/ 269875 h 1349376"/>
              <a:gd name="connsiteX48" fmla="*/ 450850 w 1169988"/>
              <a:gd name="connsiteY48" fmla="*/ 225425 h 1349376"/>
              <a:gd name="connsiteX49" fmla="*/ 495300 w 1169988"/>
              <a:gd name="connsiteY49" fmla="*/ 179388 h 1349376"/>
              <a:gd name="connsiteX50" fmla="*/ 406400 w 1169988"/>
              <a:gd name="connsiteY50" fmla="*/ 134938 h 1349376"/>
              <a:gd name="connsiteX51" fmla="*/ 495300 w 1169988"/>
              <a:gd name="connsiteY51" fmla="*/ 90488 h 1349376"/>
              <a:gd name="connsiteX52" fmla="*/ 676275 w 1169988"/>
              <a:gd name="connsiteY52" fmla="*/ 179388 h 1349376"/>
              <a:gd name="connsiteX53" fmla="*/ 720725 w 1169988"/>
              <a:gd name="connsiteY53" fmla="*/ 134938 h 1349376"/>
              <a:gd name="connsiteX54" fmla="*/ 676275 w 1169988"/>
              <a:gd name="connsiteY54" fmla="*/ 44450 h 1349376"/>
              <a:gd name="connsiteX55" fmla="*/ 720725 w 1169988"/>
              <a:gd name="connsiteY55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811213 w 1169988"/>
              <a:gd name="connsiteY18" fmla="*/ 990601 h 1349376"/>
              <a:gd name="connsiteX19" fmla="*/ 811213 w 1169988"/>
              <a:gd name="connsiteY19" fmla="*/ 1035051 h 1349376"/>
              <a:gd name="connsiteX20" fmla="*/ 900113 w 1169988"/>
              <a:gd name="connsiteY20" fmla="*/ 1125539 h 1349376"/>
              <a:gd name="connsiteX21" fmla="*/ 855663 w 1169988"/>
              <a:gd name="connsiteY21" fmla="*/ 1260476 h 1349376"/>
              <a:gd name="connsiteX22" fmla="*/ 765175 w 1169988"/>
              <a:gd name="connsiteY22" fmla="*/ 1260476 h 1349376"/>
              <a:gd name="connsiteX23" fmla="*/ 676275 w 1169988"/>
              <a:gd name="connsiteY23" fmla="*/ 1349376 h 1349376"/>
              <a:gd name="connsiteX24" fmla="*/ 676275 w 1169988"/>
              <a:gd name="connsiteY24" fmla="*/ 1260476 h 1349376"/>
              <a:gd name="connsiteX25" fmla="*/ 630238 w 1169988"/>
              <a:gd name="connsiteY25" fmla="*/ 1169989 h 1349376"/>
              <a:gd name="connsiteX26" fmla="*/ 541338 w 1169988"/>
              <a:gd name="connsiteY26" fmla="*/ 1260476 h 1349376"/>
              <a:gd name="connsiteX27" fmla="*/ 495300 w 1169988"/>
              <a:gd name="connsiteY27" fmla="*/ 1169989 h 1349376"/>
              <a:gd name="connsiteX28" fmla="*/ 360363 w 1169988"/>
              <a:gd name="connsiteY28" fmla="*/ 1169989 h 1349376"/>
              <a:gd name="connsiteX29" fmla="*/ 225425 w 1169988"/>
              <a:gd name="connsiteY29" fmla="*/ 1079501 h 1349376"/>
              <a:gd name="connsiteX30" fmla="*/ 225425 w 1169988"/>
              <a:gd name="connsiteY30" fmla="*/ 1035051 h 1349376"/>
              <a:gd name="connsiteX31" fmla="*/ 269875 w 1169988"/>
              <a:gd name="connsiteY31" fmla="*/ 990601 h 1349376"/>
              <a:gd name="connsiteX32" fmla="*/ 269875 w 1169988"/>
              <a:gd name="connsiteY32" fmla="*/ 900113 h 1349376"/>
              <a:gd name="connsiteX33" fmla="*/ 360363 w 1169988"/>
              <a:gd name="connsiteY33" fmla="*/ 809626 h 1349376"/>
              <a:gd name="connsiteX34" fmla="*/ 315913 w 1169988"/>
              <a:gd name="connsiteY34" fmla="*/ 720726 h 1349376"/>
              <a:gd name="connsiteX35" fmla="*/ 180975 w 1169988"/>
              <a:gd name="connsiteY35" fmla="*/ 720726 h 1349376"/>
              <a:gd name="connsiteX36" fmla="*/ 0 w 1169988"/>
              <a:gd name="connsiteY36" fmla="*/ 630238 h 1349376"/>
              <a:gd name="connsiteX37" fmla="*/ 46038 w 1169988"/>
              <a:gd name="connsiteY37" fmla="*/ 539751 h 1349376"/>
              <a:gd name="connsiteX38" fmla="*/ 0 w 1169988"/>
              <a:gd name="connsiteY38" fmla="*/ 404813 h 1349376"/>
              <a:gd name="connsiteX39" fmla="*/ 180975 w 1169988"/>
              <a:gd name="connsiteY39" fmla="*/ 495301 h 1349376"/>
              <a:gd name="connsiteX40" fmla="*/ 225425 w 1169988"/>
              <a:gd name="connsiteY40" fmla="*/ 449263 h 1349376"/>
              <a:gd name="connsiteX41" fmla="*/ 225425 w 1169988"/>
              <a:gd name="connsiteY41" fmla="*/ 360363 h 1349376"/>
              <a:gd name="connsiteX42" fmla="*/ 269875 w 1169988"/>
              <a:gd name="connsiteY42" fmla="*/ 314325 h 1349376"/>
              <a:gd name="connsiteX43" fmla="*/ 360363 w 1169988"/>
              <a:gd name="connsiteY43" fmla="*/ 360363 h 1349376"/>
              <a:gd name="connsiteX44" fmla="*/ 406400 w 1169988"/>
              <a:gd name="connsiteY44" fmla="*/ 360363 h 1349376"/>
              <a:gd name="connsiteX45" fmla="*/ 360363 w 1169988"/>
              <a:gd name="connsiteY45" fmla="*/ 314325 h 1349376"/>
              <a:gd name="connsiteX46" fmla="*/ 495300 w 1169988"/>
              <a:gd name="connsiteY46" fmla="*/ 269875 h 1349376"/>
              <a:gd name="connsiteX47" fmla="*/ 450850 w 1169988"/>
              <a:gd name="connsiteY47" fmla="*/ 225425 h 1349376"/>
              <a:gd name="connsiteX48" fmla="*/ 495300 w 1169988"/>
              <a:gd name="connsiteY48" fmla="*/ 179388 h 1349376"/>
              <a:gd name="connsiteX49" fmla="*/ 406400 w 1169988"/>
              <a:gd name="connsiteY49" fmla="*/ 134938 h 1349376"/>
              <a:gd name="connsiteX50" fmla="*/ 495300 w 1169988"/>
              <a:gd name="connsiteY50" fmla="*/ 90488 h 1349376"/>
              <a:gd name="connsiteX51" fmla="*/ 676275 w 1169988"/>
              <a:gd name="connsiteY51" fmla="*/ 179388 h 1349376"/>
              <a:gd name="connsiteX52" fmla="*/ 720725 w 1169988"/>
              <a:gd name="connsiteY52" fmla="*/ 134938 h 1349376"/>
              <a:gd name="connsiteX53" fmla="*/ 676275 w 1169988"/>
              <a:gd name="connsiteY53" fmla="*/ 44450 h 1349376"/>
              <a:gd name="connsiteX54" fmla="*/ 720725 w 1169988"/>
              <a:gd name="connsiteY54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811213 w 1169988"/>
              <a:gd name="connsiteY17" fmla="*/ 990601 h 1349376"/>
              <a:gd name="connsiteX18" fmla="*/ 811213 w 1169988"/>
              <a:gd name="connsiteY18" fmla="*/ 1035051 h 1349376"/>
              <a:gd name="connsiteX19" fmla="*/ 900113 w 1169988"/>
              <a:gd name="connsiteY19" fmla="*/ 1125539 h 1349376"/>
              <a:gd name="connsiteX20" fmla="*/ 855663 w 1169988"/>
              <a:gd name="connsiteY20" fmla="*/ 1260476 h 1349376"/>
              <a:gd name="connsiteX21" fmla="*/ 765175 w 1169988"/>
              <a:gd name="connsiteY21" fmla="*/ 1260476 h 1349376"/>
              <a:gd name="connsiteX22" fmla="*/ 676275 w 1169988"/>
              <a:gd name="connsiteY22" fmla="*/ 1349376 h 1349376"/>
              <a:gd name="connsiteX23" fmla="*/ 676275 w 1169988"/>
              <a:gd name="connsiteY23" fmla="*/ 1260476 h 1349376"/>
              <a:gd name="connsiteX24" fmla="*/ 630238 w 1169988"/>
              <a:gd name="connsiteY24" fmla="*/ 1169989 h 1349376"/>
              <a:gd name="connsiteX25" fmla="*/ 541338 w 1169988"/>
              <a:gd name="connsiteY25" fmla="*/ 1260476 h 1349376"/>
              <a:gd name="connsiteX26" fmla="*/ 495300 w 1169988"/>
              <a:gd name="connsiteY26" fmla="*/ 1169989 h 1349376"/>
              <a:gd name="connsiteX27" fmla="*/ 360363 w 1169988"/>
              <a:gd name="connsiteY27" fmla="*/ 1169989 h 1349376"/>
              <a:gd name="connsiteX28" fmla="*/ 225425 w 1169988"/>
              <a:gd name="connsiteY28" fmla="*/ 1079501 h 1349376"/>
              <a:gd name="connsiteX29" fmla="*/ 225425 w 1169988"/>
              <a:gd name="connsiteY29" fmla="*/ 1035051 h 1349376"/>
              <a:gd name="connsiteX30" fmla="*/ 269875 w 1169988"/>
              <a:gd name="connsiteY30" fmla="*/ 990601 h 1349376"/>
              <a:gd name="connsiteX31" fmla="*/ 269875 w 1169988"/>
              <a:gd name="connsiteY31" fmla="*/ 900113 h 1349376"/>
              <a:gd name="connsiteX32" fmla="*/ 360363 w 1169988"/>
              <a:gd name="connsiteY32" fmla="*/ 809626 h 1349376"/>
              <a:gd name="connsiteX33" fmla="*/ 315913 w 1169988"/>
              <a:gd name="connsiteY33" fmla="*/ 720726 h 1349376"/>
              <a:gd name="connsiteX34" fmla="*/ 180975 w 1169988"/>
              <a:gd name="connsiteY34" fmla="*/ 720726 h 1349376"/>
              <a:gd name="connsiteX35" fmla="*/ 0 w 1169988"/>
              <a:gd name="connsiteY35" fmla="*/ 630238 h 1349376"/>
              <a:gd name="connsiteX36" fmla="*/ 46038 w 1169988"/>
              <a:gd name="connsiteY36" fmla="*/ 539751 h 1349376"/>
              <a:gd name="connsiteX37" fmla="*/ 0 w 1169988"/>
              <a:gd name="connsiteY37" fmla="*/ 404813 h 1349376"/>
              <a:gd name="connsiteX38" fmla="*/ 180975 w 1169988"/>
              <a:gd name="connsiteY38" fmla="*/ 495301 h 1349376"/>
              <a:gd name="connsiteX39" fmla="*/ 225425 w 1169988"/>
              <a:gd name="connsiteY39" fmla="*/ 449263 h 1349376"/>
              <a:gd name="connsiteX40" fmla="*/ 225425 w 1169988"/>
              <a:gd name="connsiteY40" fmla="*/ 360363 h 1349376"/>
              <a:gd name="connsiteX41" fmla="*/ 269875 w 1169988"/>
              <a:gd name="connsiteY41" fmla="*/ 314325 h 1349376"/>
              <a:gd name="connsiteX42" fmla="*/ 360363 w 1169988"/>
              <a:gd name="connsiteY42" fmla="*/ 360363 h 1349376"/>
              <a:gd name="connsiteX43" fmla="*/ 406400 w 1169988"/>
              <a:gd name="connsiteY43" fmla="*/ 360363 h 1349376"/>
              <a:gd name="connsiteX44" fmla="*/ 360363 w 1169988"/>
              <a:gd name="connsiteY44" fmla="*/ 314325 h 1349376"/>
              <a:gd name="connsiteX45" fmla="*/ 495300 w 1169988"/>
              <a:gd name="connsiteY45" fmla="*/ 269875 h 1349376"/>
              <a:gd name="connsiteX46" fmla="*/ 450850 w 1169988"/>
              <a:gd name="connsiteY46" fmla="*/ 225425 h 1349376"/>
              <a:gd name="connsiteX47" fmla="*/ 495300 w 1169988"/>
              <a:gd name="connsiteY47" fmla="*/ 179388 h 1349376"/>
              <a:gd name="connsiteX48" fmla="*/ 406400 w 1169988"/>
              <a:gd name="connsiteY48" fmla="*/ 134938 h 1349376"/>
              <a:gd name="connsiteX49" fmla="*/ 495300 w 1169988"/>
              <a:gd name="connsiteY49" fmla="*/ 90488 h 1349376"/>
              <a:gd name="connsiteX50" fmla="*/ 676275 w 1169988"/>
              <a:gd name="connsiteY50" fmla="*/ 179388 h 1349376"/>
              <a:gd name="connsiteX51" fmla="*/ 720725 w 1169988"/>
              <a:gd name="connsiteY51" fmla="*/ 134938 h 1349376"/>
              <a:gd name="connsiteX52" fmla="*/ 676275 w 1169988"/>
              <a:gd name="connsiteY52" fmla="*/ 44450 h 1349376"/>
              <a:gd name="connsiteX53" fmla="*/ 720725 w 1169988"/>
              <a:gd name="connsiteY53" fmla="*/ 0 h 134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169988" h="1349376">
                <a:moveTo>
                  <a:pt x="720725" y="0"/>
                </a:moveTo>
                <a:lnTo>
                  <a:pt x="811213" y="44450"/>
                </a:lnTo>
                <a:lnTo>
                  <a:pt x="900113" y="179388"/>
                </a:lnTo>
                <a:lnTo>
                  <a:pt x="990600" y="225425"/>
                </a:lnTo>
                <a:lnTo>
                  <a:pt x="900113" y="314325"/>
                </a:lnTo>
                <a:lnTo>
                  <a:pt x="1035050" y="449263"/>
                </a:lnTo>
                <a:lnTo>
                  <a:pt x="990600" y="495301"/>
                </a:lnTo>
                <a:lnTo>
                  <a:pt x="1081088" y="584201"/>
                </a:lnTo>
                <a:lnTo>
                  <a:pt x="1035050" y="584201"/>
                </a:lnTo>
                <a:lnTo>
                  <a:pt x="1081088" y="674688"/>
                </a:lnTo>
                <a:lnTo>
                  <a:pt x="1125538" y="674688"/>
                </a:lnTo>
                <a:lnTo>
                  <a:pt x="1169988" y="765176"/>
                </a:lnTo>
                <a:lnTo>
                  <a:pt x="1035050" y="855663"/>
                </a:lnTo>
                <a:lnTo>
                  <a:pt x="990600" y="855663"/>
                </a:lnTo>
                <a:lnTo>
                  <a:pt x="855663" y="944563"/>
                </a:lnTo>
                <a:lnTo>
                  <a:pt x="855663" y="944563"/>
                </a:lnTo>
                <a:lnTo>
                  <a:pt x="811213" y="990600"/>
                </a:lnTo>
                <a:lnTo>
                  <a:pt x="811213" y="990601"/>
                </a:lnTo>
                <a:lnTo>
                  <a:pt x="811213" y="1035051"/>
                </a:lnTo>
                <a:lnTo>
                  <a:pt x="900113" y="1125539"/>
                </a:lnTo>
                <a:lnTo>
                  <a:pt x="855663" y="1260476"/>
                </a:lnTo>
                <a:lnTo>
                  <a:pt x="765175" y="1260476"/>
                </a:lnTo>
                <a:lnTo>
                  <a:pt x="676275" y="1349376"/>
                </a:lnTo>
                <a:lnTo>
                  <a:pt x="676275" y="1260476"/>
                </a:lnTo>
                <a:lnTo>
                  <a:pt x="630238" y="1169989"/>
                </a:lnTo>
                <a:lnTo>
                  <a:pt x="541338" y="1260476"/>
                </a:lnTo>
                <a:lnTo>
                  <a:pt x="495300" y="1169989"/>
                </a:lnTo>
                <a:lnTo>
                  <a:pt x="360363" y="1169989"/>
                </a:lnTo>
                <a:lnTo>
                  <a:pt x="225425" y="1079501"/>
                </a:lnTo>
                <a:lnTo>
                  <a:pt x="225425" y="1035051"/>
                </a:lnTo>
                <a:lnTo>
                  <a:pt x="269875" y="990601"/>
                </a:lnTo>
                <a:lnTo>
                  <a:pt x="269875" y="900113"/>
                </a:lnTo>
                <a:lnTo>
                  <a:pt x="360363" y="809626"/>
                </a:lnTo>
                <a:lnTo>
                  <a:pt x="315913" y="720726"/>
                </a:lnTo>
                <a:lnTo>
                  <a:pt x="180975" y="720726"/>
                </a:lnTo>
                <a:lnTo>
                  <a:pt x="0" y="630238"/>
                </a:lnTo>
                <a:lnTo>
                  <a:pt x="46038" y="539751"/>
                </a:lnTo>
                <a:lnTo>
                  <a:pt x="0" y="404813"/>
                </a:lnTo>
                <a:lnTo>
                  <a:pt x="180975" y="495301"/>
                </a:lnTo>
                <a:lnTo>
                  <a:pt x="225425" y="449263"/>
                </a:lnTo>
                <a:lnTo>
                  <a:pt x="225425" y="360363"/>
                </a:lnTo>
                <a:lnTo>
                  <a:pt x="269875" y="314325"/>
                </a:lnTo>
                <a:lnTo>
                  <a:pt x="360363" y="360363"/>
                </a:lnTo>
                <a:lnTo>
                  <a:pt x="406400" y="360363"/>
                </a:lnTo>
                <a:lnTo>
                  <a:pt x="360363" y="314325"/>
                </a:lnTo>
                <a:lnTo>
                  <a:pt x="495300" y="269875"/>
                </a:lnTo>
                <a:lnTo>
                  <a:pt x="450850" y="225425"/>
                </a:lnTo>
                <a:lnTo>
                  <a:pt x="495300" y="179388"/>
                </a:lnTo>
                <a:lnTo>
                  <a:pt x="406400" y="134938"/>
                </a:lnTo>
                <a:lnTo>
                  <a:pt x="495300" y="90488"/>
                </a:lnTo>
                <a:lnTo>
                  <a:pt x="676275" y="179388"/>
                </a:lnTo>
                <a:lnTo>
                  <a:pt x="720725" y="134938"/>
                </a:lnTo>
                <a:lnTo>
                  <a:pt x="676275" y="44450"/>
                </a:lnTo>
                <a:lnTo>
                  <a:pt x="720725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 sz="1283">
              <a:solidFill>
                <a:schemeClr val="tx1"/>
              </a:solidFill>
            </a:endParaRPr>
          </a:p>
        </p:txBody>
      </p:sp>
      <p:grpSp>
        <p:nvGrpSpPr>
          <p:cNvPr id="12282" name="Group 1018"/>
          <p:cNvGrpSpPr>
            <a:grpSpLocks/>
          </p:cNvGrpSpPr>
          <p:nvPr/>
        </p:nvGrpSpPr>
        <p:grpSpPr bwMode="auto">
          <a:xfrm>
            <a:off x="6978138" y="2954329"/>
            <a:ext cx="1543276" cy="1543277"/>
            <a:chOff x="5591" y="3166"/>
            <a:chExt cx="1361" cy="1361"/>
          </a:xfrm>
        </p:grpSpPr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5988" y="4186"/>
              <a:ext cx="567" cy="341"/>
            </a:xfrm>
            <a:custGeom>
              <a:avLst/>
              <a:gdLst>
                <a:gd name="T0" fmla="*/ 28 w 567"/>
                <a:gd name="T1" fmla="*/ 255 h 341"/>
                <a:gd name="T2" fmla="*/ 0 w 567"/>
                <a:gd name="T3" fmla="*/ 284 h 341"/>
                <a:gd name="T4" fmla="*/ 85 w 567"/>
                <a:gd name="T5" fmla="*/ 341 h 341"/>
                <a:gd name="T6" fmla="*/ 114 w 567"/>
                <a:gd name="T7" fmla="*/ 312 h 341"/>
                <a:gd name="T8" fmla="*/ 170 w 567"/>
                <a:gd name="T9" fmla="*/ 341 h 341"/>
                <a:gd name="T10" fmla="*/ 227 w 567"/>
                <a:gd name="T11" fmla="*/ 312 h 341"/>
                <a:gd name="T12" fmla="*/ 255 w 567"/>
                <a:gd name="T13" fmla="*/ 341 h 341"/>
                <a:gd name="T14" fmla="*/ 255 w 567"/>
                <a:gd name="T15" fmla="*/ 312 h 341"/>
                <a:gd name="T16" fmla="*/ 312 w 567"/>
                <a:gd name="T17" fmla="*/ 284 h 341"/>
                <a:gd name="T18" fmla="*/ 340 w 567"/>
                <a:gd name="T19" fmla="*/ 341 h 341"/>
                <a:gd name="T20" fmla="*/ 425 w 567"/>
                <a:gd name="T21" fmla="*/ 284 h 341"/>
                <a:gd name="T22" fmla="*/ 454 w 567"/>
                <a:gd name="T23" fmla="*/ 227 h 341"/>
                <a:gd name="T24" fmla="*/ 425 w 567"/>
                <a:gd name="T25" fmla="*/ 142 h 341"/>
                <a:gd name="T26" fmla="*/ 539 w 567"/>
                <a:gd name="T27" fmla="*/ 199 h 341"/>
                <a:gd name="T28" fmla="*/ 567 w 567"/>
                <a:gd name="T29" fmla="*/ 170 h 341"/>
                <a:gd name="T30" fmla="*/ 567 w 567"/>
                <a:gd name="T31" fmla="*/ 114 h 341"/>
                <a:gd name="T32" fmla="*/ 510 w 567"/>
                <a:gd name="T33" fmla="*/ 85 h 341"/>
                <a:gd name="T34" fmla="*/ 482 w 567"/>
                <a:gd name="T35" fmla="*/ 0 h 341"/>
                <a:gd name="T36" fmla="*/ 340 w 567"/>
                <a:gd name="T37" fmla="*/ 114 h 341"/>
                <a:gd name="T38" fmla="*/ 255 w 567"/>
                <a:gd name="T39" fmla="*/ 114 h 341"/>
                <a:gd name="T40" fmla="*/ 170 w 567"/>
                <a:gd name="T41" fmla="*/ 142 h 341"/>
                <a:gd name="T42" fmla="*/ 114 w 567"/>
                <a:gd name="T43" fmla="*/ 227 h 341"/>
                <a:gd name="T44" fmla="*/ 28 w 567"/>
                <a:gd name="T45" fmla="*/ 25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41">
                  <a:moveTo>
                    <a:pt x="28" y="255"/>
                  </a:moveTo>
                  <a:lnTo>
                    <a:pt x="0" y="284"/>
                  </a:lnTo>
                  <a:lnTo>
                    <a:pt x="85" y="341"/>
                  </a:lnTo>
                  <a:lnTo>
                    <a:pt x="114" y="312"/>
                  </a:lnTo>
                  <a:lnTo>
                    <a:pt x="170" y="341"/>
                  </a:lnTo>
                  <a:lnTo>
                    <a:pt x="227" y="312"/>
                  </a:lnTo>
                  <a:lnTo>
                    <a:pt x="255" y="341"/>
                  </a:lnTo>
                  <a:lnTo>
                    <a:pt x="255" y="312"/>
                  </a:lnTo>
                  <a:lnTo>
                    <a:pt x="312" y="284"/>
                  </a:lnTo>
                  <a:lnTo>
                    <a:pt x="340" y="341"/>
                  </a:lnTo>
                  <a:lnTo>
                    <a:pt x="425" y="284"/>
                  </a:lnTo>
                  <a:lnTo>
                    <a:pt x="454" y="227"/>
                  </a:lnTo>
                  <a:lnTo>
                    <a:pt x="425" y="142"/>
                  </a:lnTo>
                  <a:lnTo>
                    <a:pt x="539" y="199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510" y="85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255" y="114"/>
                  </a:lnTo>
                  <a:lnTo>
                    <a:pt x="170" y="142"/>
                  </a:lnTo>
                  <a:lnTo>
                    <a:pt x="114" y="227"/>
                  </a:lnTo>
                  <a:lnTo>
                    <a:pt x="28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5790" y="3931"/>
              <a:ext cx="453" cy="510"/>
            </a:xfrm>
            <a:custGeom>
              <a:avLst/>
              <a:gdLst>
                <a:gd name="T0" fmla="*/ 255 w 453"/>
                <a:gd name="T1" fmla="*/ 0 h 510"/>
                <a:gd name="T2" fmla="*/ 113 w 453"/>
                <a:gd name="T3" fmla="*/ 57 h 510"/>
                <a:gd name="T4" fmla="*/ 56 w 453"/>
                <a:gd name="T5" fmla="*/ 57 h 510"/>
                <a:gd name="T6" fmla="*/ 0 w 453"/>
                <a:gd name="T7" fmla="*/ 114 h 510"/>
                <a:gd name="T8" fmla="*/ 0 w 453"/>
                <a:gd name="T9" fmla="*/ 255 h 510"/>
                <a:gd name="T10" fmla="*/ 28 w 453"/>
                <a:gd name="T11" fmla="*/ 312 h 510"/>
                <a:gd name="T12" fmla="*/ 85 w 453"/>
                <a:gd name="T13" fmla="*/ 340 h 510"/>
                <a:gd name="T14" fmla="*/ 28 w 453"/>
                <a:gd name="T15" fmla="*/ 369 h 510"/>
                <a:gd name="T16" fmla="*/ 28 w 453"/>
                <a:gd name="T17" fmla="*/ 425 h 510"/>
                <a:gd name="T18" fmla="*/ 56 w 453"/>
                <a:gd name="T19" fmla="*/ 425 h 510"/>
                <a:gd name="T20" fmla="*/ 85 w 453"/>
                <a:gd name="T21" fmla="*/ 397 h 510"/>
                <a:gd name="T22" fmla="*/ 170 w 453"/>
                <a:gd name="T23" fmla="*/ 454 h 510"/>
                <a:gd name="T24" fmla="*/ 170 w 453"/>
                <a:gd name="T25" fmla="*/ 482 h 510"/>
                <a:gd name="T26" fmla="*/ 198 w 453"/>
                <a:gd name="T27" fmla="*/ 482 h 510"/>
                <a:gd name="T28" fmla="*/ 226 w 453"/>
                <a:gd name="T29" fmla="*/ 510 h 510"/>
                <a:gd name="T30" fmla="*/ 312 w 453"/>
                <a:gd name="T31" fmla="*/ 482 h 510"/>
                <a:gd name="T32" fmla="*/ 368 w 453"/>
                <a:gd name="T33" fmla="*/ 397 h 510"/>
                <a:gd name="T34" fmla="*/ 453 w 453"/>
                <a:gd name="T35" fmla="*/ 369 h 510"/>
                <a:gd name="T36" fmla="*/ 312 w 453"/>
                <a:gd name="T37" fmla="*/ 227 h 510"/>
                <a:gd name="T38" fmla="*/ 283 w 453"/>
                <a:gd name="T39" fmla="*/ 114 h 510"/>
                <a:gd name="T40" fmla="*/ 255 w 453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510">
                  <a:moveTo>
                    <a:pt x="255" y="0"/>
                  </a:moveTo>
                  <a:lnTo>
                    <a:pt x="113" y="57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40"/>
                  </a:lnTo>
                  <a:lnTo>
                    <a:pt x="28" y="369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170" y="454"/>
                  </a:lnTo>
                  <a:lnTo>
                    <a:pt x="170" y="482"/>
                  </a:lnTo>
                  <a:lnTo>
                    <a:pt x="198" y="482"/>
                  </a:lnTo>
                  <a:lnTo>
                    <a:pt x="226" y="510"/>
                  </a:lnTo>
                  <a:lnTo>
                    <a:pt x="312" y="482"/>
                  </a:lnTo>
                  <a:lnTo>
                    <a:pt x="368" y="397"/>
                  </a:lnTo>
                  <a:lnTo>
                    <a:pt x="453" y="369"/>
                  </a:lnTo>
                  <a:lnTo>
                    <a:pt x="312" y="227"/>
                  </a:lnTo>
                  <a:lnTo>
                    <a:pt x="283" y="114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6045" y="3846"/>
              <a:ext cx="283" cy="454"/>
            </a:xfrm>
            <a:custGeom>
              <a:avLst/>
              <a:gdLst>
                <a:gd name="T0" fmla="*/ 283 w 283"/>
                <a:gd name="T1" fmla="*/ 454 h 454"/>
                <a:gd name="T2" fmla="*/ 198 w 283"/>
                <a:gd name="T3" fmla="*/ 454 h 454"/>
                <a:gd name="T4" fmla="*/ 57 w 283"/>
                <a:gd name="T5" fmla="*/ 312 h 454"/>
                <a:gd name="T6" fmla="*/ 0 w 283"/>
                <a:gd name="T7" fmla="*/ 85 h 454"/>
                <a:gd name="T8" fmla="*/ 113 w 283"/>
                <a:gd name="T9" fmla="*/ 57 h 454"/>
                <a:gd name="T10" fmla="*/ 170 w 283"/>
                <a:gd name="T11" fmla="*/ 0 h 454"/>
                <a:gd name="T12" fmla="*/ 198 w 283"/>
                <a:gd name="T13" fmla="*/ 0 h 454"/>
                <a:gd name="T14" fmla="*/ 227 w 283"/>
                <a:gd name="T15" fmla="*/ 170 h 454"/>
                <a:gd name="T16" fmla="*/ 227 w 283"/>
                <a:gd name="T17" fmla="*/ 340 h 454"/>
                <a:gd name="T18" fmla="*/ 283 w 283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454">
                  <a:moveTo>
                    <a:pt x="283" y="454"/>
                  </a:moveTo>
                  <a:lnTo>
                    <a:pt x="198" y="454"/>
                  </a:lnTo>
                  <a:lnTo>
                    <a:pt x="57" y="312"/>
                  </a:lnTo>
                  <a:lnTo>
                    <a:pt x="0" y="85"/>
                  </a:lnTo>
                  <a:lnTo>
                    <a:pt x="113" y="57"/>
                  </a:lnTo>
                  <a:lnTo>
                    <a:pt x="170" y="0"/>
                  </a:lnTo>
                  <a:lnTo>
                    <a:pt x="198" y="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283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6243" y="3818"/>
              <a:ext cx="312" cy="482"/>
            </a:xfrm>
            <a:custGeom>
              <a:avLst/>
              <a:gdLst>
                <a:gd name="T0" fmla="*/ 85 w 312"/>
                <a:gd name="T1" fmla="*/ 482 h 482"/>
                <a:gd name="T2" fmla="*/ 29 w 312"/>
                <a:gd name="T3" fmla="*/ 368 h 482"/>
                <a:gd name="T4" fmla="*/ 29 w 312"/>
                <a:gd name="T5" fmla="*/ 198 h 482"/>
                <a:gd name="T6" fmla="*/ 0 w 312"/>
                <a:gd name="T7" fmla="*/ 28 h 482"/>
                <a:gd name="T8" fmla="*/ 57 w 312"/>
                <a:gd name="T9" fmla="*/ 0 h 482"/>
                <a:gd name="T10" fmla="*/ 255 w 312"/>
                <a:gd name="T11" fmla="*/ 28 h 482"/>
                <a:gd name="T12" fmla="*/ 312 w 312"/>
                <a:gd name="T13" fmla="*/ 56 h 482"/>
                <a:gd name="T14" fmla="*/ 312 w 312"/>
                <a:gd name="T15" fmla="*/ 113 h 482"/>
                <a:gd name="T16" fmla="*/ 255 w 312"/>
                <a:gd name="T17" fmla="*/ 198 h 482"/>
                <a:gd name="T18" fmla="*/ 255 w 312"/>
                <a:gd name="T19" fmla="*/ 283 h 482"/>
                <a:gd name="T20" fmla="*/ 227 w 312"/>
                <a:gd name="T21" fmla="*/ 368 h 482"/>
                <a:gd name="T22" fmla="*/ 85 w 312"/>
                <a:gd name="T2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482">
                  <a:moveTo>
                    <a:pt x="85" y="482"/>
                  </a:moveTo>
                  <a:lnTo>
                    <a:pt x="29" y="368"/>
                  </a:lnTo>
                  <a:lnTo>
                    <a:pt x="29" y="198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255" y="28"/>
                  </a:lnTo>
                  <a:lnTo>
                    <a:pt x="312" y="56"/>
                  </a:lnTo>
                  <a:lnTo>
                    <a:pt x="312" y="113"/>
                  </a:lnTo>
                  <a:lnTo>
                    <a:pt x="255" y="198"/>
                  </a:lnTo>
                  <a:lnTo>
                    <a:pt x="255" y="283"/>
                  </a:lnTo>
                  <a:lnTo>
                    <a:pt x="227" y="368"/>
                  </a:lnTo>
                  <a:lnTo>
                    <a:pt x="85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6016" y="3648"/>
              <a:ext cx="284" cy="283"/>
            </a:xfrm>
            <a:custGeom>
              <a:avLst/>
              <a:gdLst>
                <a:gd name="T0" fmla="*/ 284 w 284"/>
                <a:gd name="T1" fmla="*/ 170 h 283"/>
                <a:gd name="T2" fmla="*/ 227 w 284"/>
                <a:gd name="T3" fmla="*/ 198 h 283"/>
                <a:gd name="T4" fmla="*/ 199 w 284"/>
                <a:gd name="T5" fmla="*/ 198 h 283"/>
                <a:gd name="T6" fmla="*/ 142 w 284"/>
                <a:gd name="T7" fmla="*/ 255 h 283"/>
                <a:gd name="T8" fmla="*/ 29 w 284"/>
                <a:gd name="T9" fmla="*/ 283 h 283"/>
                <a:gd name="T10" fmla="*/ 29 w 284"/>
                <a:gd name="T11" fmla="*/ 170 h 283"/>
                <a:gd name="T12" fmla="*/ 0 w 284"/>
                <a:gd name="T13" fmla="*/ 85 h 283"/>
                <a:gd name="T14" fmla="*/ 57 w 284"/>
                <a:gd name="T15" fmla="*/ 85 h 283"/>
                <a:gd name="T16" fmla="*/ 114 w 284"/>
                <a:gd name="T17" fmla="*/ 28 h 283"/>
                <a:gd name="T18" fmla="*/ 256 w 284"/>
                <a:gd name="T19" fmla="*/ 0 h 283"/>
                <a:gd name="T20" fmla="*/ 256 w 284"/>
                <a:gd name="T21" fmla="*/ 85 h 283"/>
                <a:gd name="T22" fmla="*/ 284 w 284"/>
                <a:gd name="T23" fmla="*/ 113 h 283"/>
                <a:gd name="T24" fmla="*/ 284 w 284"/>
                <a:gd name="T25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284" y="170"/>
                  </a:moveTo>
                  <a:lnTo>
                    <a:pt x="227" y="198"/>
                  </a:lnTo>
                  <a:lnTo>
                    <a:pt x="199" y="198"/>
                  </a:lnTo>
                  <a:lnTo>
                    <a:pt x="142" y="255"/>
                  </a:lnTo>
                  <a:lnTo>
                    <a:pt x="29" y="283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114" y="28"/>
                  </a:lnTo>
                  <a:lnTo>
                    <a:pt x="256" y="0"/>
                  </a:lnTo>
                  <a:lnTo>
                    <a:pt x="256" y="85"/>
                  </a:lnTo>
                  <a:lnTo>
                    <a:pt x="284" y="113"/>
                  </a:lnTo>
                  <a:lnTo>
                    <a:pt x="28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2234" name="Freeform 970"/>
            <p:cNvSpPr>
              <a:spLocks/>
            </p:cNvSpPr>
            <p:nvPr/>
          </p:nvSpPr>
          <p:spPr bwMode="auto">
            <a:xfrm>
              <a:off x="5875" y="3421"/>
              <a:ext cx="397" cy="312"/>
            </a:xfrm>
            <a:custGeom>
              <a:avLst/>
              <a:gdLst>
                <a:gd name="T0" fmla="*/ 141 w 397"/>
                <a:gd name="T1" fmla="*/ 312 h 312"/>
                <a:gd name="T2" fmla="*/ 198 w 397"/>
                <a:gd name="T3" fmla="*/ 312 h 312"/>
                <a:gd name="T4" fmla="*/ 255 w 397"/>
                <a:gd name="T5" fmla="*/ 255 h 312"/>
                <a:gd name="T6" fmla="*/ 397 w 397"/>
                <a:gd name="T7" fmla="*/ 227 h 312"/>
                <a:gd name="T8" fmla="*/ 368 w 397"/>
                <a:gd name="T9" fmla="*/ 113 h 312"/>
                <a:gd name="T10" fmla="*/ 340 w 397"/>
                <a:gd name="T11" fmla="*/ 142 h 312"/>
                <a:gd name="T12" fmla="*/ 312 w 397"/>
                <a:gd name="T13" fmla="*/ 85 h 312"/>
                <a:gd name="T14" fmla="*/ 227 w 397"/>
                <a:gd name="T15" fmla="*/ 113 h 312"/>
                <a:gd name="T16" fmla="*/ 198 w 397"/>
                <a:gd name="T17" fmla="*/ 28 h 312"/>
                <a:gd name="T18" fmla="*/ 141 w 397"/>
                <a:gd name="T19" fmla="*/ 0 h 312"/>
                <a:gd name="T20" fmla="*/ 85 w 397"/>
                <a:gd name="T21" fmla="*/ 57 h 312"/>
                <a:gd name="T22" fmla="*/ 56 w 397"/>
                <a:gd name="T23" fmla="*/ 57 h 312"/>
                <a:gd name="T24" fmla="*/ 0 w 397"/>
                <a:gd name="T25" fmla="*/ 57 h 312"/>
                <a:gd name="T26" fmla="*/ 85 w 397"/>
                <a:gd name="T27" fmla="*/ 227 h 312"/>
                <a:gd name="T28" fmla="*/ 113 w 397"/>
                <a:gd name="T29" fmla="*/ 312 h 312"/>
                <a:gd name="T30" fmla="*/ 141 w 397"/>
                <a:gd name="T3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141" y="312"/>
                  </a:moveTo>
                  <a:lnTo>
                    <a:pt x="198" y="312"/>
                  </a:lnTo>
                  <a:lnTo>
                    <a:pt x="255" y="255"/>
                  </a:lnTo>
                  <a:lnTo>
                    <a:pt x="397" y="227"/>
                  </a:lnTo>
                  <a:lnTo>
                    <a:pt x="368" y="113"/>
                  </a:lnTo>
                  <a:lnTo>
                    <a:pt x="340" y="142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98" y="28"/>
                  </a:lnTo>
                  <a:lnTo>
                    <a:pt x="141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85" y="227"/>
                  </a:lnTo>
                  <a:lnTo>
                    <a:pt x="113" y="312"/>
                  </a:lnTo>
                  <a:lnTo>
                    <a:pt x="141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2235" name="Freeform 971"/>
            <p:cNvSpPr>
              <a:spLocks/>
            </p:cNvSpPr>
            <p:nvPr/>
          </p:nvSpPr>
          <p:spPr bwMode="auto">
            <a:xfrm>
              <a:off x="6243" y="3336"/>
              <a:ext cx="312" cy="538"/>
            </a:xfrm>
            <a:custGeom>
              <a:avLst/>
              <a:gdLst>
                <a:gd name="T0" fmla="*/ 312 w 312"/>
                <a:gd name="T1" fmla="*/ 538 h 538"/>
                <a:gd name="T2" fmla="*/ 255 w 312"/>
                <a:gd name="T3" fmla="*/ 510 h 538"/>
                <a:gd name="T4" fmla="*/ 57 w 312"/>
                <a:gd name="T5" fmla="*/ 482 h 538"/>
                <a:gd name="T6" fmla="*/ 57 w 312"/>
                <a:gd name="T7" fmla="*/ 425 h 538"/>
                <a:gd name="T8" fmla="*/ 29 w 312"/>
                <a:gd name="T9" fmla="*/ 397 h 538"/>
                <a:gd name="T10" fmla="*/ 29 w 312"/>
                <a:gd name="T11" fmla="*/ 312 h 538"/>
                <a:gd name="T12" fmla="*/ 0 w 312"/>
                <a:gd name="T13" fmla="*/ 198 h 538"/>
                <a:gd name="T14" fmla="*/ 29 w 312"/>
                <a:gd name="T15" fmla="*/ 198 h 538"/>
                <a:gd name="T16" fmla="*/ 29 w 312"/>
                <a:gd name="T17" fmla="*/ 113 h 538"/>
                <a:gd name="T18" fmla="*/ 57 w 312"/>
                <a:gd name="T19" fmla="*/ 113 h 538"/>
                <a:gd name="T20" fmla="*/ 57 w 312"/>
                <a:gd name="T21" fmla="*/ 28 h 538"/>
                <a:gd name="T22" fmla="*/ 85 w 312"/>
                <a:gd name="T23" fmla="*/ 28 h 538"/>
                <a:gd name="T24" fmla="*/ 142 w 312"/>
                <a:gd name="T25" fmla="*/ 28 h 538"/>
                <a:gd name="T26" fmla="*/ 170 w 312"/>
                <a:gd name="T27" fmla="*/ 0 h 538"/>
                <a:gd name="T28" fmla="*/ 199 w 312"/>
                <a:gd name="T29" fmla="*/ 28 h 538"/>
                <a:gd name="T30" fmla="*/ 199 w 312"/>
                <a:gd name="T31" fmla="*/ 170 h 538"/>
                <a:gd name="T32" fmla="*/ 227 w 312"/>
                <a:gd name="T33" fmla="*/ 255 h 538"/>
                <a:gd name="T34" fmla="*/ 312 w 312"/>
                <a:gd name="T35" fmla="*/ 368 h 538"/>
                <a:gd name="T36" fmla="*/ 284 w 312"/>
                <a:gd name="T37" fmla="*/ 482 h 538"/>
                <a:gd name="T38" fmla="*/ 312 w 312"/>
                <a:gd name="T39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2" h="538">
                  <a:moveTo>
                    <a:pt x="312" y="538"/>
                  </a:moveTo>
                  <a:lnTo>
                    <a:pt x="255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29" y="397"/>
                  </a:lnTo>
                  <a:lnTo>
                    <a:pt x="29" y="312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29" y="113"/>
                  </a:lnTo>
                  <a:lnTo>
                    <a:pt x="57" y="113"/>
                  </a:lnTo>
                  <a:lnTo>
                    <a:pt x="57" y="28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99" y="170"/>
                  </a:lnTo>
                  <a:lnTo>
                    <a:pt x="227" y="255"/>
                  </a:lnTo>
                  <a:lnTo>
                    <a:pt x="312" y="368"/>
                  </a:lnTo>
                  <a:lnTo>
                    <a:pt x="284" y="482"/>
                  </a:lnTo>
                  <a:lnTo>
                    <a:pt x="312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2236" name="Freeform 972"/>
            <p:cNvSpPr>
              <a:spLocks/>
            </p:cNvSpPr>
            <p:nvPr/>
          </p:nvSpPr>
          <p:spPr bwMode="auto">
            <a:xfrm>
              <a:off x="6470" y="3704"/>
              <a:ext cx="482" cy="596"/>
            </a:xfrm>
            <a:custGeom>
              <a:avLst/>
              <a:gdLst>
                <a:gd name="T0" fmla="*/ 85 w 482"/>
                <a:gd name="T1" fmla="*/ 0 h 596"/>
                <a:gd name="T2" fmla="*/ 57 w 482"/>
                <a:gd name="T3" fmla="*/ 114 h 596"/>
                <a:gd name="T4" fmla="*/ 85 w 482"/>
                <a:gd name="T5" fmla="*/ 170 h 596"/>
                <a:gd name="T6" fmla="*/ 85 w 482"/>
                <a:gd name="T7" fmla="*/ 227 h 596"/>
                <a:gd name="T8" fmla="*/ 28 w 482"/>
                <a:gd name="T9" fmla="*/ 312 h 596"/>
                <a:gd name="T10" fmla="*/ 28 w 482"/>
                <a:gd name="T11" fmla="*/ 397 h 596"/>
                <a:gd name="T12" fmla="*/ 0 w 482"/>
                <a:gd name="T13" fmla="*/ 482 h 596"/>
                <a:gd name="T14" fmla="*/ 28 w 482"/>
                <a:gd name="T15" fmla="*/ 567 h 596"/>
                <a:gd name="T16" fmla="*/ 85 w 482"/>
                <a:gd name="T17" fmla="*/ 596 h 596"/>
                <a:gd name="T18" fmla="*/ 113 w 482"/>
                <a:gd name="T19" fmla="*/ 567 h 596"/>
                <a:gd name="T20" fmla="*/ 170 w 482"/>
                <a:gd name="T21" fmla="*/ 596 h 596"/>
                <a:gd name="T22" fmla="*/ 199 w 482"/>
                <a:gd name="T23" fmla="*/ 596 h 596"/>
                <a:gd name="T24" fmla="*/ 170 w 482"/>
                <a:gd name="T25" fmla="*/ 567 h 596"/>
                <a:gd name="T26" fmla="*/ 255 w 482"/>
                <a:gd name="T27" fmla="*/ 539 h 596"/>
                <a:gd name="T28" fmla="*/ 227 w 482"/>
                <a:gd name="T29" fmla="*/ 511 h 596"/>
                <a:gd name="T30" fmla="*/ 255 w 482"/>
                <a:gd name="T31" fmla="*/ 482 h 596"/>
                <a:gd name="T32" fmla="*/ 199 w 482"/>
                <a:gd name="T33" fmla="*/ 454 h 596"/>
                <a:gd name="T34" fmla="*/ 255 w 482"/>
                <a:gd name="T35" fmla="*/ 426 h 596"/>
                <a:gd name="T36" fmla="*/ 369 w 482"/>
                <a:gd name="T37" fmla="*/ 482 h 596"/>
                <a:gd name="T38" fmla="*/ 397 w 482"/>
                <a:gd name="T39" fmla="*/ 454 h 596"/>
                <a:gd name="T40" fmla="*/ 369 w 482"/>
                <a:gd name="T41" fmla="*/ 397 h 596"/>
                <a:gd name="T42" fmla="*/ 397 w 482"/>
                <a:gd name="T43" fmla="*/ 369 h 596"/>
                <a:gd name="T44" fmla="*/ 454 w 482"/>
                <a:gd name="T45" fmla="*/ 397 h 596"/>
                <a:gd name="T46" fmla="*/ 425 w 482"/>
                <a:gd name="T47" fmla="*/ 284 h 596"/>
                <a:gd name="T48" fmla="*/ 454 w 482"/>
                <a:gd name="T49" fmla="*/ 284 h 596"/>
                <a:gd name="T50" fmla="*/ 482 w 482"/>
                <a:gd name="T51" fmla="*/ 170 h 596"/>
                <a:gd name="T52" fmla="*/ 425 w 482"/>
                <a:gd name="T53" fmla="*/ 142 h 596"/>
                <a:gd name="T54" fmla="*/ 397 w 482"/>
                <a:gd name="T55" fmla="*/ 199 h 596"/>
                <a:gd name="T56" fmla="*/ 312 w 482"/>
                <a:gd name="T57" fmla="*/ 199 h 596"/>
                <a:gd name="T58" fmla="*/ 113 w 482"/>
                <a:gd name="T59" fmla="*/ 57 h 596"/>
                <a:gd name="T60" fmla="*/ 85 w 482"/>
                <a:gd name="T6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2" h="596">
                  <a:moveTo>
                    <a:pt x="85" y="0"/>
                  </a:moveTo>
                  <a:lnTo>
                    <a:pt x="57" y="114"/>
                  </a:lnTo>
                  <a:lnTo>
                    <a:pt x="85" y="170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97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85" y="596"/>
                  </a:lnTo>
                  <a:lnTo>
                    <a:pt x="113" y="567"/>
                  </a:lnTo>
                  <a:lnTo>
                    <a:pt x="170" y="596"/>
                  </a:lnTo>
                  <a:lnTo>
                    <a:pt x="199" y="596"/>
                  </a:lnTo>
                  <a:lnTo>
                    <a:pt x="170" y="567"/>
                  </a:lnTo>
                  <a:lnTo>
                    <a:pt x="255" y="539"/>
                  </a:lnTo>
                  <a:lnTo>
                    <a:pt x="227" y="511"/>
                  </a:lnTo>
                  <a:lnTo>
                    <a:pt x="255" y="482"/>
                  </a:lnTo>
                  <a:lnTo>
                    <a:pt x="199" y="454"/>
                  </a:lnTo>
                  <a:lnTo>
                    <a:pt x="255" y="426"/>
                  </a:lnTo>
                  <a:lnTo>
                    <a:pt x="369" y="482"/>
                  </a:lnTo>
                  <a:lnTo>
                    <a:pt x="397" y="454"/>
                  </a:lnTo>
                  <a:lnTo>
                    <a:pt x="369" y="397"/>
                  </a:lnTo>
                  <a:lnTo>
                    <a:pt x="397" y="369"/>
                  </a:lnTo>
                  <a:lnTo>
                    <a:pt x="454" y="397"/>
                  </a:lnTo>
                  <a:lnTo>
                    <a:pt x="425" y="284"/>
                  </a:lnTo>
                  <a:lnTo>
                    <a:pt x="454" y="284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397" y="199"/>
                  </a:lnTo>
                  <a:lnTo>
                    <a:pt x="312" y="199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2237" name="Freeform 973"/>
            <p:cNvSpPr>
              <a:spLocks/>
            </p:cNvSpPr>
            <p:nvPr/>
          </p:nvSpPr>
          <p:spPr bwMode="auto">
            <a:xfrm>
              <a:off x="6442" y="3166"/>
              <a:ext cx="510" cy="737"/>
            </a:xfrm>
            <a:custGeom>
              <a:avLst/>
              <a:gdLst>
                <a:gd name="T0" fmla="*/ 0 w 510"/>
                <a:gd name="T1" fmla="*/ 198 h 737"/>
                <a:gd name="T2" fmla="*/ 0 w 510"/>
                <a:gd name="T3" fmla="*/ 340 h 737"/>
                <a:gd name="T4" fmla="*/ 28 w 510"/>
                <a:gd name="T5" fmla="*/ 425 h 737"/>
                <a:gd name="T6" fmla="*/ 113 w 510"/>
                <a:gd name="T7" fmla="*/ 538 h 737"/>
                <a:gd name="T8" fmla="*/ 141 w 510"/>
                <a:gd name="T9" fmla="*/ 595 h 737"/>
                <a:gd name="T10" fmla="*/ 340 w 510"/>
                <a:gd name="T11" fmla="*/ 737 h 737"/>
                <a:gd name="T12" fmla="*/ 425 w 510"/>
                <a:gd name="T13" fmla="*/ 737 h 737"/>
                <a:gd name="T14" fmla="*/ 453 w 510"/>
                <a:gd name="T15" fmla="*/ 680 h 737"/>
                <a:gd name="T16" fmla="*/ 453 w 510"/>
                <a:gd name="T17" fmla="*/ 595 h 737"/>
                <a:gd name="T18" fmla="*/ 510 w 510"/>
                <a:gd name="T19" fmla="*/ 510 h 737"/>
                <a:gd name="T20" fmla="*/ 482 w 510"/>
                <a:gd name="T21" fmla="*/ 482 h 737"/>
                <a:gd name="T22" fmla="*/ 453 w 510"/>
                <a:gd name="T23" fmla="*/ 397 h 737"/>
                <a:gd name="T24" fmla="*/ 368 w 510"/>
                <a:gd name="T25" fmla="*/ 368 h 737"/>
                <a:gd name="T26" fmla="*/ 368 w 510"/>
                <a:gd name="T27" fmla="*/ 340 h 737"/>
                <a:gd name="T28" fmla="*/ 283 w 510"/>
                <a:gd name="T29" fmla="*/ 368 h 737"/>
                <a:gd name="T30" fmla="*/ 255 w 510"/>
                <a:gd name="T31" fmla="*/ 340 h 737"/>
                <a:gd name="T32" fmla="*/ 312 w 510"/>
                <a:gd name="T33" fmla="*/ 312 h 737"/>
                <a:gd name="T34" fmla="*/ 255 w 510"/>
                <a:gd name="T35" fmla="*/ 312 h 737"/>
                <a:gd name="T36" fmla="*/ 227 w 510"/>
                <a:gd name="T37" fmla="*/ 255 h 737"/>
                <a:gd name="T38" fmla="*/ 283 w 510"/>
                <a:gd name="T39" fmla="*/ 255 h 737"/>
                <a:gd name="T40" fmla="*/ 312 w 510"/>
                <a:gd name="T41" fmla="*/ 198 h 737"/>
                <a:gd name="T42" fmla="*/ 312 w 510"/>
                <a:gd name="T43" fmla="*/ 113 h 737"/>
                <a:gd name="T44" fmla="*/ 198 w 510"/>
                <a:gd name="T45" fmla="*/ 28 h 737"/>
                <a:gd name="T46" fmla="*/ 85 w 510"/>
                <a:gd name="T47" fmla="*/ 0 h 737"/>
                <a:gd name="T48" fmla="*/ 113 w 510"/>
                <a:gd name="T49" fmla="*/ 85 h 737"/>
                <a:gd name="T50" fmla="*/ 56 w 510"/>
                <a:gd name="T51" fmla="*/ 170 h 737"/>
                <a:gd name="T52" fmla="*/ 113 w 510"/>
                <a:gd name="T53" fmla="*/ 198 h 737"/>
                <a:gd name="T54" fmla="*/ 0 w 510"/>
                <a:gd name="T55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737">
                  <a:moveTo>
                    <a:pt x="0" y="198"/>
                  </a:moveTo>
                  <a:lnTo>
                    <a:pt x="0" y="340"/>
                  </a:lnTo>
                  <a:lnTo>
                    <a:pt x="28" y="425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340" y="737"/>
                  </a:lnTo>
                  <a:lnTo>
                    <a:pt x="425" y="737"/>
                  </a:lnTo>
                  <a:lnTo>
                    <a:pt x="453" y="680"/>
                  </a:lnTo>
                  <a:lnTo>
                    <a:pt x="453" y="595"/>
                  </a:lnTo>
                  <a:lnTo>
                    <a:pt x="510" y="510"/>
                  </a:lnTo>
                  <a:lnTo>
                    <a:pt x="482" y="482"/>
                  </a:lnTo>
                  <a:lnTo>
                    <a:pt x="453" y="397"/>
                  </a:lnTo>
                  <a:lnTo>
                    <a:pt x="368" y="368"/>
                  </a:lnTo>
                  <a:lnTo>
                    <a:pt x="368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83" y="255"/>
                  </a:lnTo>
                  <a:lnTo>
                    <a:pt x="312" y="198"/>
                  </a:lnTo>
                  <a:lnTo>
                    <a:pt x="312" y="113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113" y="85"/>
                  </a:lnTo>
                  <a:lnTo>
                    <a:pt x="56" y="170"/>
                  </a:lnTo>
                  <a:lnTo>
                    <a:pt x="113" y="198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2240" name="Freeform 976"/>
            <p:cNvSpPr>
              <a:spLocks/>
            </p:cNvSpPr>
            <p:nvPr/>
          </p:nvSpPr>
          <p:spPr bwMode="auto">
            <a:xfrm>
              <a:off x="5591" y="3591"/>
              <a:ext cx="454" cy="595"/>
            </a:xfrm>
            <a:custGeom>
              <a:avLst/>
              <a:gdLst>
                <a:gd name="T0" fmla="*/ 454 w 454"/>
                <a:gd name="T1" fmla="*/ 340 h 595"/>
                <a:gd name="T2" fmla="*/ 454 w 454"/>
                <a:gd name="T3" fmla="*/ 227 h 595"/>
                <a:gd name="T4" fmla="*/ 425 w 454"/>
                <a:gd name="T5" fmla="*/ 142 h 595"/>
                <a:gd name="T6" fmla="*/ 397 w 454"/>
                <a:gd name="T7" fmla="*/ 142 h 595"/>
                <a:gd name="T8" fmla="*/ 369 w 454"/>
                <a:gd name="T9" fmla="*/ 57 h 595"/>
                <a:gd name="T10" fmla="*/ 340 w 454"/>
                <a:gd name="T11" fmla="*/ 85 h 595"/>
                <a:gd name="T12" fmla="*/ 312 w 454"/>
                <a:gd name="T13" fmla="*/ 57 h 595"/>
                <a:gd name="T14" fmla="*/ 284 w 454"/>
                <a:gd name="T15" fmla="*/ 57 h 595"/>
                <a:gd name="T16" fmla="*/ 227 w 454"/>
                <a:gd name="T17" fmla="*/ 0 h 595"/>
                <a:gd name="T18" fmla="*/ 170 w 454"/>
                <a:gd name="T19" fmla="*/ 28 h 595"/>
                <a:gd name="T20" fmla="*/ 85 w 454"/>
                <a:gd name="T21" fmla="*/ 142 h 595"/>
                <a:gd name="T22" fmla="*/ 85 w 454"/>
                <a:gd name="T23" fmla="*/ 85 h 595"/>
                <a:gd name="T24" fmla="*/ 29 w 454"/>
                <a:gd name="T25" fmla="*/ 113 h 595"/>
                <a:gd name="T26" fmla="*/ 57 w 454"/>
                <a:gd name="T27" fmla="*/ 142 h 595"/>
                <a:gd name="T28" fmla="*/ 29 w 454"/>
                <a:gd name="T29" fmla="*/ 170 h 595"/>
                <a:gd name="T30" fmla="*/ 0 w 454"/>
                <a:gd name="T31" fmla="*/ 170 h 595"/>
                <a:gd name="T32" fmla="*/ 29 w 454"/>
                <a:gd name="T33" fmla="*/ 227 h 595"/>
                <a:gd name="T34" fmla="*/ 29 w 454"/>
                <a:gd name="T35" fmla="*/ 283 h 595"/>
                <a:gd name="T36" fmla="*/ 57 w 454"/>
                <a:gd name="T37" fmla="*/ 283 h 595"/>
                <a:gd name="T38" fmla="*/ 57 w 454"/>
                <a:gd name="T39" fmla="*/ 340 h 595"/>
                <a:gd name="T40" fmla="*/ 29 w 454"/>
                <a:gd name="T41" fmla="*/ 397 h 595"/>
                <a:gd name="T42" fmla="*/ 85 w 454"/>
                <a:gd name="T43" fmla="*/ 454 h 595"/>
                <a:gd name="T44" fmla="*/ 85 w 454"/>
                <a:gd name="T45" fmla="*/ 482 h 595"/>
                <a:gd name="T46" fmla="*/ 29 w 454"/>
                <a:gd name="T47" fmla="*/ 454 h 595"/>
                <a:gd name="T48" fmla="*/ 114 w 454"/>
                <a:gd name="T49" fmla="*/ 539 h 595"/>
                <a:gd name="T50" fmla="*/ 85 w 454"/>
                <a:gd name="T51" fmla="*/ 567 h 595"/>
                <a:gd name="T52" fmla="*/ 142 w 454"/>
                <a:gd name="T53" fmla="*/ 595 h 595"/>
                <a:gd name="T54" fmla="*/ 199 w 454"/>
                <a:gd name="T55" fmla="*/ 595 h 595"/>
                <a:gd name="T56" fmla="*/ 199 w 454"/>
                <a:gd name="T57" fmla="*/ 454 h 595"/>
                <a:gd name="T58" fmla="*/ 255 w 454"/>
                <a:gd name="T59" fmla="*/ 397 h 595"/>
                <a:gd name="T60" fmla="*/ 312 w 454"/>
                <a:gd name="T61" fmla="*/ 397 h 595"/>
                <a:gd name="T62" fmla="*/ 454 w 454"/>
                <a:gd name="T63" fmla="*/ 34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4" h="595">
                  <a:moveTo>
                    <a:pt x="454" y="340"/>
                  </a:moveTo>
                  <a:lnTo>
                    <a:pt x="454" y="227"/>
                  </a:lnTo>
                  <a:lnTo>
                    <a:pt x="425" y="142"/>
                  </a:lnTo>
                  <a:lnTo>
                    <a:pt x="397" y="142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12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85" y="142"/>
                  </a:lnTo>
                  <a:lnTo>
                    <a:pt x="85" y="85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29" y="397"/>
                  </a:lnTo>
                  <a:lnTo>
                    <a:pt x="85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114" y="539"/>
                  </a:lnTo>
                  <a:lnTo>
                    <a:pt x="85" y="567"/>
                  </a:lnTo>
                  <a:lnTo>
                    <a:pt x="142" y="595"/>
                  </a:lnTo>
                  <a:lnTo>
                    <a:pt x="199" y="595"/>
                  </a:lnTo>
                  <a:lnTo>
                    <a:pt x="199" y="454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45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</p:grpSp>
      <p:grpSp>
        <p:nvGrpSpPr>
          <p:cNvPr id="12284" name="Group 1020"/>
          <p:cNvGrpSpPr>
            <a:grpSpLocks/>
          </p:cNvGrpSpPr>
          <p:nvPr/>
        </p:nvGrpSpPr>
        <p:grpSpPr bwMode="auto">
          <a:xfrm>
            <a:off x="902550" y="414330"/>
            <a:ext cx="8680229" cy="4726219"/>
            <a:chOff x="233" y="926"/>
            <a:chExt cx="7655" cy="4168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3463" y="3221"/>
              <a:ext cx="850" cy="567"/>
            </a:xfrm>
            <a:custGeom>
              <a:avLst/>
              <a:gdLst>
                <a:gd name="T0" fmla="*/ 0 w 850"/>
                <a:gd name="T1" fmla="*/ 284 h 567"/>
                <a:gd name="T2" fmla="*/ 28 w 850"/>
                <a:gd name="T3" fmla="*/ 341 h 567"/>
                <a:gd name="T4" fmla="*/ 113 w 850"/>
                <a:gd name="T5" fmla="*/ 397 h 567"/>
                <a:gd name="T6" fmla="*/ 142 w 850"/>
                <a:gd name="T7" fmla="*/ 482 h 567"/>
                <a:gd name="T8" fmla="*/ 227 w 850"/>
                <a:gd name="T9" fmla="*/ 539 h 567"/>
                <a:gd name="T10" fmla="*/ 198 w 850"/>
                <a:gd name="T11" fmla="*/ 567 h 567"/>
                <a:gd name="T12" fmla="*/ 312 w 850"/>
                <a:gd name="T13" fmla="*/ 539 h 567"/>
                <a:gd name="T14" fmla="*/ 340 w 850"/>
                <a:gd name="T15" fmla="*/ 511 h 567"/>
                <a:gd name="T16" fmla="*/ 312 w 850"/>
                <a:gd name="T17" fmla="*/ 482 h 567"/>
                <a:gd name="T18" fmla="*/ 340 w 850"/>
                <a:gd name="T19" fmla="*/ 397 h 567"/>
                <a:gd name="T20" fmla="*/ 397 w 850"/>
                <a:gd name="T21" fmla="*/ 397 h 567"/>
                <a:gd name="T22" fmla="*/ 397 w 850"/>
                <a:gd name="T23" fmla="*/ 341 h 567"/>
                <a:gd name="T24" fmla="*/ 482 w 850"/>
                <a:gd name="T25" fmla="*/ 341 h 567"/>
                <a:gd name="T26" fmla="*/ 539 w 850"/>
                <a:gd name="T27" fmla="*/ 397 h 567"/>
                <a:gd name="T28" fmla="*/ 595 w 850"/>
                <a:gd name="T29" fmla="*/ 341 h 567"/>
                <a:gd name="T30" fmla="*/ 680 w 850"/>
                <a:gd name="T31" fmla="*/ 284 h 567"/>
                <a:gd name="T32" fmla="*/ 765 w 850"/>
                <a:gd name="T33" fmla="*/ 312 h 567"/>
                <a:gd name="T34" fmla="*/ 794 w 850"/>
                <a:gd name="T35" fmla="*/ 312 h 567"/>
                <a:gd name="T36" fmla="*/ 822 w 850"/>
                <a:gd name="T37" fmla="*/ 312 h 567"/>
                <a:gd name="T38" fmla="*/ 794 w 850"/>
                <a:gd name="T39" fmla="*/ 284 h 567"/>
                <a:gd name="T40" fmla="*/ 850 w 850"/>
                <a:gd name="T41" fmla="*/ 256 h 567"/>
                <a:gd name="T42" fmla="*/ 822 w 850"/>
                <a:gd name="T43" fmla="*/ 227 h 567"/>
                <a:gd name="T44" fmla="*/ 765 w 850"/>
                <a:gd name="T45" fmla="*/ 256 h 567"/>
                <a:gd name="T46" fmla="*/ 680 w 850"/>
                <a:gd name="T47" fmla="*/ 227 h 567"/>
                <a:gd name="T48" fmla="*/ 595 w 850"/>
                <a:gd name="T49" fmla="*/ 85 h 567"/>
                <a:gd name="T50" fmla="*/ 482 w 850"/>
                <a:gd name="T51" fmla="*/ 0 h 567"/>
                <a:gd name="T52" fmla="*/ 397 w 850"/>
                <a:gd name="T53" fmla="*/ 0 h 567"/>
                <a:gd name="T54" fmla="*/ 369 w 850"/>
                <a:gd name="T55" fmla="*/ 57 h 567"/>
                <a:gd name="T56" fmla="*/ 284 w 850"/>
                <a:gd name="T57" fmla="*/ 57 h 567"/>
                <a:gd name="T58" fmla="*/ 85 w 850"/>
                <a:gd name="T59" fmla="*/ 171 h 567"/>
                <a:gd name="T60" fmla="*/ 28 w 850"/>
                <a:gd name="T61" fmla="*/ 256 h 567"/>
                <a:gd name="T62" fmla="*/ 28 w 850"/>
                <a:gd name="T63" fmla="*/ 284 h 567"/>
                <a:gd name="T64" fmla="*/ 0 w 850"/>
                <a:gd name="T65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0" h="567">
                  <a:moveTo>
                    <a:pt x="0" y="284"/>
                  </a:moveTo>
                  <a:lnTo>
                    <a:pt x="28" y="341"/>
                  </a:lnTo>
                  <a:lnTo>
                    <a:pt x="113" y="397"/>
                  </a:lnTo>
                  <a:lnTo>
                    <a:pt x="142" y="482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312" y="539"/>
                  </a:lnTo>
                  <a:lnTo>
                    <a:pt x="340" y="511"/>
                  </a:lnTo>
                  <a:lnTo>
                    <a:pt x="312" y="482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482" y="341"/>
                  </a:lnTo>
                  <a:lnTo>
                    <a:pt x="539" y="397"/>
                  </a:lnTo>
                  <a:lnTo>
                    <a:pt x="595" y="341"/>
                  </a:lnTo>
                  <a:lnTo>
                    <a:pt x="680" y="284"/>
                  </a:lnTo>
                  <a:lnTo>
                    <a:pt x="765" y="312"/>
                  </a:lnTo>
                  <a:lnTo>
                    <a:pt x="794" y="312"/>
                  </a:lnTo>
                  <a:lnTo>
                    <a:pt x="822" y="312"/>
                  </a:lnTo>
                  <a:lnTo>
                    <a:pt x="794" y="284"/>
                  </a:lnTo>
                  <a:lnTo>
                    <a:pt x="850" y="256"/>
                  </a:lnTo>
                  <a:lnTo>
                    <a:pt x="822" y="227"/>
                  </a:lnTo>
                  <a:lnTo>
                    <a:pt x="765" y="256"/>
                  </a:lnTo>
                  <a:lnTo>
                    <a:pt x="680" y="227"/>
                  </a:lnTo>
                  <a:lnTo>
                    <a:pt x="595" y="85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284" y="57"/>
                  </a:lnTo>
                  <a:lnTo>
                    <a:pt x="85" y="171"/>
                  </a:lnTo>
                  <a:lnTo>
                    <a:pt x="28" y="256"/>
                  </a:lnTo>
                  <a:lnTo>
                    <a:pt x="28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3182" y="2854"/>
              <a:ext cx="963" cy="652"/>
            </a:xfrm>
            <a:custGeom>
              <a:avLst/>
              <a:gdLst>
                <a:gd name="T0" fmla="*/ 283 w 963"/>
                <a:gd name="T1" fmla="*/ 652 h 652"/>
                <a:gd name="T2" fmla="*/ 311 w 963"/>
                <a:gd name="T3" fmla="*/ 652 h 652"/>
                <a:gd name="T4" fmla="*/ 311 w 963"/>
                <a:gd name="T5" fmla="*/ 624 h 652"/>
                <a:gd name="T6" fmla="*/ 368 w 963"/>
                <a:gd name="T7" fmla="*/ 539 h 652"/>
                <a:gd name="T8" fmla="*/ 567 w 963"/>
                <a:gd name="T9" fmla="*/ 425 h 652"/>
                <a:gd name="T10" fmla="*/ 652 w 963"/>
                <a:gd name="T11" fmla="*/ 425 h 652"/>
                <a:gd name="T12" fmla="*/ 680 w 963"/>
                <a:gd name="T13" fmla="*/ 368 h 652"/>
                <a:gd name="T14" fmla="*/ 765 w 963"/>
                <a:gd name="T15" fmla="*/ 368 h 652"/>
                <a:gd name="T16" fmla="*/ 737 w 963"/>
                <a:gd name="T17" fmla="*/ 340 h 652"/>
                <a:gd name="T18" fmla="*/ 793 w 963"/>
                <a:gd name="T19" fmla="*/ 312 h 652"/>
                <a:gd name="T20" fmla="*/ 822 w 963"/>
                <a:gd name="T21" fmla="*/ 340 h 652"/>
                <a:gd name="T22" fmla="*/ 850 w 963"/>
                <a:gd name="T23" fmla="*/ 340 h 652"/>
                <a:gd name="T24" fmla="*/ 878 w 963"/>
                <a:gd name="T25" fmla="*/ 255 h 652"/>
                <a:gd name="T26" fmla="*/ 963 w 963"/>
                <a:gd name="T27" fmla="*/ 227 h 652"/>
                <a:gd name="T28" fmla="*/ 907 w 963"/>
                <a:gd name="T29" fmla="*/ 170 h 652"/>
                <a:gd name="T30" fmla="*/ 850 w 963"/>
                <a:gd name="T31" fmla="*/ 85 h 652"/>
                <a:gd name="T32" fmla="*/ 850 w 963"/>
                <a:gd name="T33" fmla="*/ 0 h 652"/>
                <a:gd name="T34" fmla="*/ 793 w 963"/>
                <a:gd name="T35" fmla="*/ 57 h 652"/>
                <a:gd name="T36" fmla="*/ 737 w 963"/>
                <a:gd name="T37" fmla="*/ 85 h 652"/>
                <a:gd name="T38" fmla="*/ 652 w 963"/>
                <a:gd name="T39" fmla="*/ 85 h 652"/>
                <a:gd name="T40" fmla="*/ 510 w 963"/>
                <a:gd name="T41" fmla="*/ 28 h 652"/>
                <a:gd name="T42" fmla="*/ 481 w 963"/>
                <a:gd name="T43" fmla="*/ 85 h 652"/>
                <a:gd name="T44" fmla="*/ 481 w 963"/>
                <a:gd name="T45" fmla="*/ 142 h 652"/>
                <a:gd name="T46" fmla="*/ 425 w 963"/>
                <a:gd name="T47" fmla="*/ 113 h 652"/>
                <a:gd name="T48" fmla="*/ 396 w 963"/>
                <a:gd name="T49" fmla="*/ 170 h 652"/>
                <a:gd name="T50" fmla="*/ 368 w 963"/>
                <a:gd name="T51" fmla="*/ 170 h 652"/>
                <a:gd name="T52" fmla="*/ 340 w 963"/>
                <a:gd name="T53" fmla="*/ 227 h 652"/>
                <a:gd name="T54" fmla="*/ 283 w 963"/>
                <a:gd name="T55" fmla="*/ 227 h 652"/>
                <a:gd name="T56" fmla="*/ 255 w 963"/>
                <a:gd name="T57" fmla="*/ 283 h 652"/>
                <a:gd name="T58" fmla="*/ 226 w 963"/>
                <a:gd name="T59" fmla="*/ 255 h 652"/>
                <a:gd name="T60" fmla="*/ 141 w 963"/>
                <a:gd name="T61" fmla="*/ 255 h 652"/>
                <a:gd name="T62" fmla="*/ 113 w 963"/>
                <a:gd name="T63" fmla="*/ 312 h 652"/>
                <a:gd name="T64" fmla="*/ 28 w 963"/>
                <a:gd name="T65" fmla="*/ 340 h 652"/>
                <a:gd name="T66" fmla="*/ 28 w 963"/>
                <a:gd name="T67" fmla="*/ 397 h 652"/>
                <a:gd name="T68" fmla="*/ 0 w 963"/>
                <a:gd name="T69" fmla="*/ 425 h 652"/>
                <a:gd name="T70" fmla="*/ 28 w 963"/>
                <a:gd name="T71" fmla="*/ 482 h 652"/>
                <a:gd name="T72" fmla="*/ 0 w 963"/>
                <a:gd name="T73" fmla="*/ 510 h 652"/>
                <a:gd name="T74" fmla="*/ 56 w 963"/>
                <a:gd name="T75" fmla="*/ 567 h 652"/>
                <a:gd name="T76" fmla="*/ 198 w 963"/>
                <a:gd name="T77" fmla="*/ 567 h 652"/>
                <a:gd name="T78" fmla="*/ 198 w 963"/>
                <a:gd name="T79" fmla="*/ 624 h 652"/>
                <a:gd name="T80" fmla="*/ 283 w 963"/>
                <a:gd name="T81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3" h="652">
                  <a:moveTo>
                    <a:pt x="283" y="652"/>
                  </a:moveTo>
                  <a:lnTo>
                    <a:pt x="311" y="652"/>
                  </a:lnTo>
                  <a:lnTo>
                    <a:pt x="311" y="624"/>
                  </a:lnTo>
                  <a:lnTo>
                    <a:pt x="368" y="539"/>
                  </a:lnTo>
                  <a:lnTo>
                    <a:pt x="567" y="425"/>
                  </a:lnTo>
                  <a:lnTo>
                    <a:pt x="652" y="425"/>
                  </a:lnTo>
                  <a:lnTo>
                    <a:pt x="680" y="368"/>
                  </a:lnTo>
                  <a:lnTo>
                    <a:pt x="765" y="368"/>
                  </a:lnTo>
                  <a:lnTo>
                    <a:pt x="737" y="340"/>
                  </a:lnTo>
                  <a:lnTo>
                    <a:pt x="793" y="312"/>
                  </a:lnTo>
                  <a:lnTo>
                    <a:pt x="822" y="340"/>
                  </a:lnTo>
                  <a:lnTo>
                    <a:pt x="850" y="340"/>
                  </a:lnTo>
                  <a:lnTo>
                    <a:pt x="878" y="255"/>
                  </a:lnTo>
                  <a:lnTo>
                    <a:pt x="963" y="227"/>
                  </a:lnTo>
                  <a:lnTo>
                    <a:pt x="907" y="170"/>
                  </a:lnTo>
                  <a:lnTo>
                    <a:pt x="850" y="85"/>
                  </a:lnTo>
                  <a:lnTo>
                    <a:pt x="850" y="0"/>
                  </a:lnTo>
                  <a:lnTo>
                    <a:pt x="793" y="57"/>
                  </a:lnTo>
                  <a:lnTo>
                    <a:pt x="737" y="85"/>
                  </a:lnTo>
                  <a:lnTo>
                    <a:pt x="652" y="85"/>
                  </a:lnTo>
                  <a:lnTo>
                    <a:pt x="510" y="28"/>
                  </a:lnTo>
                  <a:lnTo>
                    <a:pt x="481" y="85"/>
                  </a:lnTo>
                  <a:lnTo>
                    <a:pt x="481" y="142"/>
                  </a:lnTo>
                  <a:lnTo>
                    <a:pt x="425" y="113"/>
                  </a:lnTo>
                  <a:lnTo>
                    <a:pt x="396" y="170"/>
                  </a:lnTo>
                  <a:lnTo>
                    <a:pt x="368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28" y="340"/>
                  </a:lnTo>
                  <a:lnTo>
                    <a:pt x="28" y="397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0" y="510"/>
                  </a:lnTo>
                  <a:lnTo>
                    <a:pt x="56" y="567"/>
                  </a:lnTo>
                  <a:lnTo>
                    <a:pt x="198" y="567"/>
                  </a:lnTo>
                  <a:lnTo>
                    <a:pt x="198" y="624"/>
                  </a:lnTo>
                  <a:lnTo>
                    <a:pt x="283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3777" y="3393"/>
              <a:ext cx="624" cy="567"/>
            </a:xfrm>
            <a:custGeom>
              <a:avLst/>
              <a:gdLst>
                <a:gd name="T0" fmla="*/ 0 w 624"/>
                <a:gd name="T1" fmla="*/ 368 h 567"/>
                <a:gd name="T2" fmla="*/ 28 w 624"/>
                <a:gd name="T3" fmla="*/ 340 h 567"/>
                <a:gd name="T4" fmla="*/ 0 w 624"/>
                <a:gd name="T5" fmla="*/ 311 h 567"/>
                <a:gd name="T6" fmla="*/ 28 w 624"/>
                <a:gd name="T7" fmla="*/ 226 h 567"/>
                <a:gd name="T8" fmla="*/ 85 w 624"/>
                <a:gd name="T9" fmla="*/ 226 h 567"/>
                <a:gd name="T10" fmla="*/ 85 w 624"/>
                <a:gd name="T11" fmla="*/ 170 h 567"/>
                <a:gd name="T12" fmla="*/ 170 w 624"/>
                <a:gd name="T13" fmla="*/ 170 h 567"/>
                <a:gd name="T14" fmla="*/ 227 w 624"/>
                <a:gd name="T15" fmla="*/ 226 h 567"/>
                <a:gd name="T16" fmla="*/ 283 w 624"/>
                <a:gd name="T17" fmla="*/ 170 h 567"/>
                <a:gd name="T18" fmla="*/ 368 w 624"/>
                <a:gd name="T19" fmla="*/ 113 h 567"/>
                <a:gd name="T20" fmla="*/ 453 w 624"/>
                <a:gd name="T21" fmla="*/ 141 h 567"/>
                <a:gd name="T22" fmla="*/ 510 w 624"/>
                <a:gd name="T23" fmla="*/ 141 h 567"/>
                <a:gd name="T24" fmla="*/ 482 w 624"/>
                <a:gd name="T25" fmla="*/ 113 h 567"/>
                <a:gd name="T26" fmla="*/ 538 w 624"/>
                <a:gd name="T27" fmla="*/ 85 h 567"/>
                <a:gd name="T28" fmla="*/ 510 w 624"/>
                <a:gd name="T29" fmla="*/ 56 h 567"/>
                <a:gd name="T30" fmla="*/ 567 w 624"/>
                <a:gd name="T31" fmla="*/ 0 h 567"/>
                <a:gd name="T32" fmla="*/ 567 w 624"/>
                <a:gd name="T33" fmla="*/ 56 h 567"/>
                <a:gd name="T34" fmla="*/ 595 w 624"/>
                <a:gd name="T35" fmla="*/ 56 h 567"/>
                <a:gd name="T36" fmla="*/ 595 w 624"/>
                <a:gd name="T37" fmla="*/ 113 h 567"/>
                <a:gd name="T38" fmla="*/ 624 w 624"/>
                <a:gd name="T39" fmla="*/ 113 h 567"/>
                <a:gd name="T40" fmla="*/ 624 w 624"/>
                <a:gd name="T41" fmla="*/ 141 h 567"/>
                <a:gd name="T42" fmla="*/ 538 w 624"/>
                <a:gd name="T43" fmla="*/ 226 h 567"/>
                <a:gd name="T44" fmla="*/ 595 w 624"/>
                <a:gd name="T45" fmla="*/ 255 h 567"/>
                <a:gd name="T46" fmla="*/ 538 w 624"/>
                <a:gd name="T47" fmla="*/ 283 h 567"/>
                <a:gd name="T48" fmla="*/ 538 w 624"/>
                <a:gd name="T49" fmla="*/ 311 h 567"/>
                <a:gd name="T50" fmla="*/ 567 w 624"/>
                <a:gd name="T51" fmla="*/ 340 h 567"/>
                <a:gd name="T52" fmla="*/ 510 w 624"/>
                <a:gd name="T53" fmla="*/ 396 h 567"/>
                <a:gd name="T54" fmla="*/ 453 w 624"/>
                <a:gd name="T55" fmla="*/ 425 h 567"/>
                <a:gd name="T56" fmla="*/ 425 w 624"/>
                <a:gd name="T57" fmla="*/ 368 h 567"/>
                <a:gd name="T58" fmla="*/ 368 w 624"/>
                <a:gd name="T59" fmla="*/ 396 h 567"/>
                <a:gd name="T60" fmla="*/ 368 w 624"/>
                <a:gd name="T61" fmla="*/ 425 h 567"/>
                <a:gd name="T62" fmla="*/ 312 w 624"/>
                <a:gd name="T63" fmla="*/ 453 h 567"/>
                <a:gd name="T64" fmla="*/ 283 w 624"/>
                <a:gd name="T65" fmla="*/ 510 h 567"/>
                <a:gd name="T66" fmla="*/ 227 w 624"/>
                <a:gd name="T67" fmla="*/ 510 h 567"/>
                <a:gd name="T68" fmla="*/ 198 w 624"/>
                <a:gd name="T69" fmla="*/ 538 h 567"/>
                <a:gd name="T70" fmla="*/ 142 w 624"/>
                <a:gd name="T71" fmla="*/ 538 h 567"/>
                <a:gd name="T72" fmla="*/ 113 w 624"/>
                <a:gd name="T73" fmla="*/ 567 h 567"/>
                <a:gd name="T74" fmla="*/ 57 w 624"/>
                <a:gd name="T75" fmla="*/ 538 h 567"/>
                <a:gd name="T76" fmla="*/ 85 w 624"/>
                <a:gd name="T77" fmla="*/ 453 h 567"/>
                <a:gd name="T78" fmla="*/ 28 w 624"/>
                <a:gd name="T79" fmla="*/ 425 h 567"/>
                <a:gd name="T80" fmla="*/ 28 w 624"/>
                <a:gd name="T81" fmla="*/ 396 h 567"/>
                <a:gd name="T82" fmla="*/ 0 w 624"/>
                <a:gd name="T83" fmla="*/ 36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4" h="567">
                  <a:moveTo>
                    <a:pt x="0" y="368"/>
                  </a:moveTo>
                  <a:lnTo>
                    <a:pt x="28" y="340"/>
                  </a:lnTo>
                  <a:lnTo>
                    <a:pt x="0" y="311"/>
                  </a:lnTo>
                  <a:lnTo>
                    <a:pt x="28" y="226"/>
                  </a:lnTo>
                  <a:lnTo>
                    <a:pt x="85" y="226"/>
                  </a:lnTo>
                  <a:lnTo>
                    <a:pt x="85" y="170"/>
                  </a:lnTo>
                  <a:lnTo>
                    <a:pt x="170" y="170"/>
                  </a:lnTo>
                  <a:lnTo>
                    <a:pt x="227" y="226"/>
                  </a:lnTo>
                  <a:lnTo>
                    <a:pt x="283" y="170"/>
                  </a:lnTo>
                  <a:lnTo>
                    <a:pt x="368" y="113"/>
                  </a:lnTo>
                  <a:lnTo>
                    <a:pt x="453" y="141"/>
                  </a:lnTo>
                  <a:lnTo>
                    <a:pt x="510" y="141"/>
                  </a:lnTo>
                  <a:lnTo>
                    <a:pt x="482" y="113"/>
                  </a:lnTo>
                  <a:lnTo>
                    <a:pt x="538" y="85"/>
                  </a:lnTo>
                  <a:lnTo>
                    <a:pt x="510" y="56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4" y="113"/>
                  </a:lnTo>
                  <a:lnTo>
                    <a:pt x="624" y="141"/>
                  </a:lnTo>
                  <a:lnTo>
                    <a:pt x="538" y="226"/>
                  </a:lnTo>
                  <a:lnTo>
                    <a:pt x="595" y="255"/>
                  </a:lnTo>
                  <a:lnTo>
                    <a:pt x="538" y="283"/>
                  </a:lnTo>
                  <a:lnTo>
                    <a:pt x="538" y="311"/>
                  </a:lnTo>
                  <a:lnTo>
                    <a:pt x="567" y="340"/>
                  </a:lnTo>
                  <a:lnTo>
                    <a:pt x="510" y="396"/>
                  </a:lnTo>
                  <a:lnTo>
                    <a:pt x="453" y="425"/>
                  </a:lnTo>
                  <a:lnTo>
                    <a:pt x="425" y="368"/>
                  </a:lnTo>
                  <a:lnTo>
                    <a:pt x="368" y="396"/>
                  </a:lnTo>
                  <a:lnTo>
                    <a:pt x="368" y="425"/>
                  </a:lnTo>
                  <a:lnTo>
                    <a:pt x="312" y="45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198" y="538"/>
                  </a:lnTo>
                  <a:lnTo>
                    <a:pt x="142" y="538"/>
                  </a:lnTo>
                  <a:lnTo>
                    <a:pt x="113" y="567"/>
                  </a:lnTo>
                  <a:lnTo>
                    <a:pt x="57" y="538"/>
                  </a:lnTo>
                  <a:lnTo>
                    <a:pt x="85" y="453"/>
                  </a:lnTo>
                  <a:lnTo>
                    <a:pt x="28" y="425"/>
                  </a:lnTo>
                  <a:lnTo>
                    <a:pt x="28" y="396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4315" y="3506"/>
              <a:ext cx="539" cy="340"/>
            </a:xfrm>
            <a:custGeom>
              <a:avLst/>
              <a:gdLst>
                <a:gd name="T0" fmla="*/ 0 w 539"/>
                <a:gd name="T1" fmla="*/ 198 h 340"/>
                <a:gd name="T2" fmla="*/ 86 w 539"/>
                <a:gd name="T3" fmla="*/ 198 h 340"/>
                <a:gd name="T4" fmla="*/ 171 w 539"/>
                <a:gd name="T5" fmla="*/ 113 h 340"/>
                <a:gd name="T6" fmla="*/ 199 w 539"/>
                <a:gd name="T7" fmla="*/ 113 h 340"/>
                <a:gd name="T8" fmla="*/ 284 w 539"/>
                <a:gd name="T9" fmla="*/ 28 h 340"/>
                <a:gd name="T10" fmla="*/ 397 w 539"/>
                <a:gd name="T11" fmla="*/ 85 h 340"/>
                <a:gd name="T12" fmla="*/ 454 w 539"/>
                <a:gd name="T13" fmla="*/ 0 h 340"/>
                <a:gd name="T14" fmla="*/ 511 w 539"/>
                <a:gd name="T15" fmla="*/ 28 h 340"/>
                <a:gd name="T16" fmla="*/ 539 w 539"/>
                <a:gd name="T17" fmla="*/ 113 h 340"/>
                <a:gd name="T18" fmla="*/ 454 w 539"/>
                <a:gd name="T19" fmla="*/ 198 h 340"/>
                <a:gd name="T20" fmla="*/ 482 w 539"/>
                <a:gd name="T21" fmla="*/ 255 h 340"/>
                <a:gd name="T22" fmla="*/ 369 w 539"/>
                <a:gd name="T23" fmla="*/ 283 h 340"/>
                <a:gd name="T24" fmla="*/ 284 w 539"/>
                <a:gd name="T25" fmla="*/ 340 h 340"/>
                <a:gd name="T26" fmla="*/ 256 w 539"/>
                <a:gd name="T27" fmla="*/ 312 h 340"/>
                <a:gd name="T28" fmla="*/ 114 w 539"/>
                <a:gd name="T29" fmla="*/ 227 h 340"/>
                <a:gd name="T30" fmla="*/ 86 w 539"/>
                <a:gd name="T31" fmla="*/ 255 h 340"/>
                <a:gd name="T32" fmla="*/ 29 w 539"/>
                <a:gd name="T33" fmla="*/ 227 h 340"/>
                <a:gd name="T34" fmla="*/ 0 w 539"/>
                <a:gd name="T35" fmla="*/ 19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340">
                  <a:moveTo>
                    <a:pt x="0" y="198"/>
                  </a:moveTo>
                  <a:lnTo>
                    <a:pt x="86" y="198"/>
                  </a:lnTo>
                  <a:lnTo>
                    <a:pt x="171" y="113"/>
                  </a:lnTo>
                  <a:lnTo>
                    <a:pt x="199" y="113"/>
                  </a:lnTo>
                  <a:lnTo>
                    <a:pt x="284" y="28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113"/>
                  </a:lnTo>
                  <a:lnTo>
                    <a:pt x="454" y="198"/>
                  </a:lnTo>
                  <a:lnTo>
                    <a:pt x="482" y="255"/>
                  </a:lnTo>
                  <a:lnTo>
                    <a:pt x="369" y="283"/>
                  </a:lnTo>
                  <a:lnTo>
                    <a:pt x="284" y="340"/>
                  </a:lnTo>
                  <a:lnTo>
                    <a:pt x="256" y="312"/>
                  </a:lnTo>
                  <a:lnTo>
                    <a:pt x="114" y="227"/>
                  </a:lnTo>
                  <a:lnTo>
                    <a:pt x="86" y="255"/>
                  </a:lnTo>
                  <a:lnTo>
                    <a:pt x="29" y="227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862" y="3733"/>
              <a:ext cx="822" cy="482"/>
            </a:xfrm>
            <a:custGeom>
              <a:avLst/>
              <a:gdLst>
                <a:gd name="T0" fmla="*/ 28 w 822"/>
                <a:gd name="T1" fmla="*/ 227 h 482"/>
                <a:gd name="T2" fmla="*/ 57 w 822"/>
                <a:gd name="T3" fmla="*/ 198 h 482"/>
                <a:gd name="T4" fmla="*/ 113 w 822"/>
                <a:gd name="T5" fmla="*/ 198 h 482"/>
                <a:gd name="T6" fmla="*/ 142 w 822"/>
                <a:gd name="T7" fmla="*/ 170 h 482"/>
                <a:gd name="T8" fmla="*/ 198 w 822"/>
                <a:gd name="T9" fmla="*/ 170 h 482"/>
                <a:gd name="T10" fmla="*/ 227 w 822"/>
                <a:gd name="T11" fmla="*/ 113 h 482"/>
                <a:gd name="T12" fmla="*/ 283 w 822"/>
                <a:gd name="T13" fmla="*/ 85 h 482"/>
                <a:gd name="T14" fmla="*/ 283 w 822"/>
                <a:gd name="T15" fmla="*/ 56 h 482"/>
                <a:gd name="T16" fmla="*/ 340 w 822"/>
                <a:gd name="T17" fmla="*/ 28 h 482"/>
                <a:gd name="T18" fmla="*/ 368 w 822"/>
                <a:gd name="T19" fmla="*/ 85 h 482"/>
                <a:gd name="T20" fmla="*/ 425 w 822"/>
                <a:gd name="T21" fmla="*/ 56 h 482"/>
                <a:gd name="T22" fmla="*/ 482 w 822"/>
                <a:gd name="T23" fmla="*/ 0 h 482"/>
                <a:gd name="T24" fmla="*/ 539 w 822"/>
                <a:gd name="T25" fmla="*/ 28 h 482"/>
                <a:gd name="T26" fmla="*/ 567 w 822"/>
                <a:gd name="T27" fmla="*/ 0 h 482"/>
                <a:gd name="T28" fmla="*/ 709 w 822"/>
                <a:gd name="T29" fmla="*/ 85 h 482"/>
                <a:gd name="T30" fmla="*/ 680 w 822"/>
                <a:gd name="T31" fmla="*/ 170 h 482"/>
                <a:gd name="T32" fmla="*/ 765 w 822"/>
                <a:gd name="T33" fmla="*/ 198 h 482"/>
                <a:gd name="T34" fmla="*/ 765 w 822"/>
                <a:gd name="T35" fmla="*/ 255 h 482"/>
                <a:gd name="T36" fmla="*/ 822 w 822"/>
                <a:gd name="T37" fmla="*/ 283 h 482"/>
                <a:gd name="T38" fmla="*/ 709 w 822"/>
                <a:gd name="T39" fmla="*/ 368 h 482"/>
                <a:gd name="T40" fmla="*/ 709 w 822"/>
                <a:gd name="T41" fmla="*/ 397 h 482"/>
                <a:gd name="T42" fmla="*/ 737 w 822"/>
                <a:gd name="T43" fmla="*/ 425 h 482"/>
                <a:gd name="T44" fmla="*/ 652 w 822"/>
                <a:gd name="T45" fmla="*/ 482 h 482"/>
                <a:gd name="T46" fmla="*/ 567 w 822"/>
                <a:gd name="T47" fmla="*/ 425 h 482"/>
                <a:gd name="T48" fmla="*/ 595 w 822"/>
                <a:gd name="T49" fmla="*/ 397 h 482"/>
                <a:gd name="T50" fmla="*/ 567 w 822"/>
                <a:gd name="T51" fmla="*/ 340 h 482"/>
                <a:gd name="T52" fmla="*/ 510 w 822"/>
                <a:gd name="T53" fmla="*/ 425 h 482"/>
                <a:gd name="T54" fmla="*/ 453 w 822"/>
                <a:gd name="T55" fmla="*/ 368 h 482"/>
                <a:gd name="T56" fmla="*/ 368 w 822"/>
                <a:gd name="T57" fmla="*/ 397 h 482"/>
                <a:gd name="T58" fmla="*/ 340 w 822"/>
                <a:gd name="T59" fmla="*/ 368 h 482"/>
                <a:gd name="T60" fmla="*/ 227 w 822"/>
                <a:gd name="T61" fmla="*/ 453 h 482"/>
                <a:gd name="T62" fmla="*/ 113 w 822"/>
                <a:gd name="T63" fmla="*/ 482 h 482"/>
                <a:gd name="T64" fmla="*/ 85 w 822"/>
                <a:gd name="T65" fmla="*/ 453 h 482"/>
                <a:gd name="T66" fmla="*/ 28 w 822"/>
                <a:gd name="T67" fmla="*/ 453 h 482"/>
                <a:gd name="T68" fmla="*/ 0 w 822"/>
                <a:gd name="T69" fmla="*/ 425 h 482"/>
                <a:gd name="T70" fmla="*/ 28 w 822"/>
                <a:gd name="T71" fmla="*/ 368 h 482"/>
                <a:gd name="T72" fmla="*/ 0 w 822"/>
                <a:gd name="T73" fmla="*/ 340 h 482"/>
                <a:gd name="T74" fmla="*/ 28 w 822"/>
                <a:gd name="T75" fmla="*/ 312 h 482"/>
                <a:gd name="T76" fmla="*/ 28 w 822"/>
                <a:gd name="T77" fmla="*/ 22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2" h="482">
                  <a:moveTo>
                    <a:pt x="28" y="227"/>
                  </a:moveTo>
                  <a:lnTo>
                    <a:pt x="57" y="198"/>
                  </a:lnTo>
                  <a:lnTo>
                    <a:pt x="113" y="198"/>
                  </a:lnTo>
                  <a:lnTo>
                    <a:pt x="142" y="170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25" y="56"/>
                  </a:lnTo>
                  <a:lnTo>
                    <a:pt x="482" y="0"/>
                  </a:lnTo>
                  <a:lnTo>
                    <a:pt x="539" y="28"/>
                  </a:lnTo>
                  <a:lnTo>
                    <a:pt x="567" y="0"/>
                  </a:lnTo>
                  <a:lnTo>
                    <a:pt x="709" y="85"/>
                  </a:lnTo>
                  <a:lnTo>
                    <a:pt x="680" y="170"/>
                  </a:lnTo>
                  <a:lnTo>
                    <a:pt x="765" y="198"/>
                  </a:lnTo>
                  <a:lnTo>
                    <a:pt x="765" y="255"/>
                  </a:lnTo>
                  <a:lnTo>
                    <a:pt x="822" y="283"/>
                  </a:lnTo>
                  <a:lnTo>
                    <a:pt x="709" y="368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652" y="482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567" y="340"/>
                  </a:lnTo>
                  <a:lnTo>
                    <a:pt x="510" y="425"/>
                  </a:lnTo>
                  <a:lnTo>
                    <a:pt x="453" y="368"/>
                  </a:lnTo>
                  <a:lnTo>
                    <a:pt x="368" y="397"/>
                  </a:lnTo>
                  <a:lnTo>
                    <a:pt x="340" y="368"/>
                  </a:lnTo>
                  <a:lnTo>
                    <a:pt x="227" y="453"/>
                  </a:lnTo>
                  <a:lnTo>
                    <a:pt x="113" y="482"/>
                  </a:lnTo>
                  <a:lnTo>
                    <a:pt x="85" y="453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28" y="368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4401" y="3960"/>
              <a:ext cx="793" cy="652"/>
            </a:xfrm>
            <a:custGeom>
              <a:avLst/>
              <a:gdLst>
                <a:gd name="T0" fmla="*/ 283 w 793"/>
                <a:gd name="T1" fmla="*/ 56 h 652"/>
                <a:gd name="T2" fmla="*/ 283 w 793"/>
                <a:gd name="T3" fmla="*/ 28 h 652"/>
                <a:gd name="T4" fmla="*/ 311 w 793"/>
                <a:gd name="T5" fmla="*/ 0 h 652"/>
                <a:gd name="T6" fmla="*/ 453 w 793"/>
                <a:gd name="T7" fmla="*/ 85 h 652"/>
                <a:gd name="T8" fmla="*/ 481 w 793"/>
                <a:gd name="T9" fmla="*/ 141 h 652"/>
                <a:gd name="T10" fmla="*/ 538 w 793"/>
                <a:gd name="T11" fmla="*/ 141 h 652"/>
                <a:gd name="T12" fmla="*/ 567 w 793"/>
                <a:gd name="T13" fmla="*/ 170 h 652"/>
                <a:gd name="T14" fmla="*/ 623 w 793"/>
                <a:gd name="T15" fmla="*/ 113 h 652"/>
                <a:gd name="T16" fmla="*/ 652 w 793"/>
                <a:gd name="T17" fmla="*/ 113 h 652"/>
                <a:gd name="T18" fmla="*/ 595 w 793"/>
                <a:gd name="T19" fmla="*/ 198 h 652"/>
                <a:gd name="T20" fmla="*/ 623 w 793"/>
                <a:gd name="T21" fmla="*/ 226 h 652"/>
                <a:gd name="T22" fmla="*/ 652 w 793"/>
                <a:gd name="T23" fmla="*/ 170 h 652"/>
                <a:gd name="T24" fmla="*/ 680 w 793"/>
                <a:gd name="T25" fmla="*/ 255 h 652"/>
                <a:gd name="T26" fmla="*/ 623 w 793"/>
                <a:gd name="T27" fmla="*/ 340 h 652"/>
                <a:gd name="T28" fmla="*/ 793 w 793"/>
                <a:gd name="T29" fmla="*/ 510 h 652"/>
                <a:gd name="T30" fmla="*/ 737 w 793"/>
                <a:gd name="T31" fmla="*/ 538 h 652"/>
                <a:gd name="T32" fmla="*/ 708 w 793"/>
                <a:gd name="T33" fmla="*/ 481 h 652"/>
                <a:gd name="T34" fmla="*/ 680 w 793"/>
                <a:gd name="T35" fmla="*/ 510 h 652"/>
                <a:gd name="T36" fmla="*/ 652 w 793"/>
                <a:gd name="T37" fmla="*/ 453 h 652"/>
                <a:gd name="T38" fmla="*/ 595 w 793"/>
                <a:gd name="T39" fmla="*/ 510 h 652"/>
                <a:gd name="T40" fmla="*/ 595 w 793"/>
                <a:gd name="T41" fmla="*/ 538 h 652"/>
                <a:gd name="T42" fmla="*/ 510 w 793"/>
                <a:gd name="T43" fmla="*/ 595 h 652"/>
                <a:gd name="T44" fmla="*/ 481 w 793"/>
                <a:gd name="T45" fmla="*/ 652 h 652"/>
                <a:gd name="T46" fmla="*/ 425 w 793"/>
                <a:gd name="T47" fmla="*/ 623 h 652"/>
                <a:gd name="T48" fmla="*/ 396 w 793"/>
                <a:gd name="T49" fmla="*/ 652 h 652"/>
                <a:gd name="T50" fmla="*/ 340 w 793"/>
                <a:gd name="T51" fmla="*/ 567 h 652"/>
                <a:gd name="T52" fmla="*/ 311 w 793"/>
                <a:gd name="T53" fmla="*/ 481 h 652"/>
                <a:gd name="T54" fmla="*/ 226 w 793"/>
                <a:gd name="T55" fmla="*/ 481 h 652"/>
                <a:gd name="T56" fmla="*/ 198 w 793"/>
                <a:gd name="T57" fmla="*/ 368 h 652"/>
                <a:gd name="T58" fmla="*/ 85 w 793"/>
                <a:gd name="T59" fmla="*/ 396 h 652"/>
                <a:gd name="T60" fmla="*/ 28 w 793"/>
                <a:gd name="T61" fmla="*/ 453 h 652"/>
                <a:gd name="T62" fmla="*/ 0 w 793"/>
                <a:gd name="T63" fmla="*/ 368 h 652"/>
                <a:gd name="T64" fmla="*/ 0 w 793"/>
                <a:gd name="T65" fmla="*/ 340 h 652"/>
                <a:gd name="T66" fmla="*/ 56 w 793"/>
                <a:gd name="T67" fmla="*/ 311 h 652"/>
                <a:gd name="T68" fmla="*/ 113 w 793"/>
                <a:gd name="T69" fmla="*/ 255 h 652"/>
                <a:gd name="T70" fmla="*/ 198 w 793"/>
                <a:gd name="T71" fmla="*/ 198 h 652"/>
                <a:gd name="T72" fmla="*/ 170 w 793"/>
                <a:gd name="T73" fmla="*/ 170 h 652"/>
                <a:gd name="T74" fmla="*/ 170 w 793"/>
                <a:gd name="T75" fmla="*/ 141 h 652"/>
                <a:gd name="T76" fmla="*/ 283 w 793"/>
                <a:gd name="T77" fmla="*/ 56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3" h="652">
                  <a:moveTo>
                    <a:pt x="283" y="56"/>
                  </a:moveTo>
                  <a:lnTo>
                    <a:pt x="283" y="28"/>
                  </a:lnTo>
                  <a:lnTo>
                    <a:pt x="311" y="0"/>
                  </a:lnTo>
                  <a:lnTo>
                    <a:pt x="453" y="85"/>
                  </a:lnTo>
                  <a:lnTo>
                    <a:pt x="481" y="141"/>
                  </a:lnTo>
                  <a:lnTo>
                    <a:pt x="538" y="141"/>
                  </a:lnTo>
                  <a:lnTo>
                    <a:pt x="567" y="170"/>
                  </a:lnTo>
                  <a:lnTo>
                    <a:pt x="623" y="113"/>
                  </a:lnTo>
                  <a:lnTo>
                    <a:pt x="652" y="113"/>
                  </a:lnTo>
                  <a:lnTo>
                    <a:pt x="595" y="198"/>
                  </a:lnTo>
                  <a:lnTo>
                    <a:pt x="623" y="226"/>
                  </a:lnTo>
                  <a:lnTo>
                    <a:pt x="652" y="170"/>
                  </a:lnTo>
                  <a:lnTo>
                    <a:pt x="680" y="255"/>
                  </a:lnTo>
                  <a:lnTo>
                    <a:pt x="623" y="340"/>
                  </a:lnTo>
                  <a:lnTo>
                    <a:pt x="793" y="510"/>
                  </a:lnTo>
                  <a:lnTo>
                    <a:pt x="737" y="538"/>
                  </a:lnTo>
                  <a:lnTo>
                    <a:pt x="708" y="481"/>
                  </a:lnTo>
                  <a:lnTo>
                    <a:pt x="680" y="510"/>
                  </a:lnTo>
                  <a:lnTo>
                    <a:pt x="652" y="453"/>
                  </a:lnTo>
                  <a:lnTo>
                    <a:pt x="595" y="510"/>
                  </a:lnTo>
                  <a:lnTo>
                    <a:pt x="595" y="538"/>
                  </a:lnTo>
                  <a:lnTo>
                    <a:pt x="510" y="595"/>
                  </a:lnTo>
                  <a:lnTo>
                    <a:pt x="481" y="652"/>
                  </a:lnTo>
                  <a:lnTo>
                    <a:pt x="425" y="623"/>
                  </a:lnTo>
                  <a:lnTo>
                    <a:pt x="396" y="652"/>
                  </a:lnTo>
                  <a:lnTo>
                    <a:pt x="340" y="567"/>
                  </a:lnTo>
                  <a:lnTo>
                    <a:pt x="311" y="481"/>
                  </a:lnTo>
                  <a:lnTo>
                    <a:pt x="226" y="481"/>
                  </a:lnTo>
                  <a:lnTo>
                    <a:pt x="198" y="368"/>
                  </a:lnTo>
                  <a:lnTo>
                    <a:pt x="85" y="396"/>
                  </a:lnTo>
                  <a:lnTo>
                    <a:pt x="28" y="453"/>
                  </a:lnTo>
                  <a:lnTo>
                    <a:pt x="0" y="368"/>
                  </a:lnTo>
                  <a:lnTo>
                    <a:pt x="0" y="340"/>
                  </a:lnTo>
                  <a:lnTo>
                    <a:pt x="56" y="311"/>
                  </a:lnTo>
                  <a:lnTo>
                    <a:pt x="113" y="255"/>
                  </a:lnTo>
                  <a:lnTo>
                    <a:pt x="198" y="198"/>
                  </a:lnTo>
                  <a:lnTo>
                    <a:pt x="170" y="170"/>
                  </a:lnTo>
                  <a:lnTo>
                    <a:pt x="170" y="141"/>
                  </a:lnTo>
                  <a:lnTo>
                    <a:pt x="283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4117" y="4271"/>
              <a:ext cx="680" cy="681"/>
            </a:xfrm>
            <a:custGeom>
              <a:avLst/>
              <a:gdLst>
                <a:gd name="T0" fmla="*/ 284 w 680"/>
                <a:gd name="T1" fmla="*/ 57 h 681"/>
                <a:gd name="T2" fmla="*/ 227 w 680"/>
                <a:gd name="T3" fmla="*/ 0 h 681"/>
                <a:gd name="T4" fmla="*/ 227 w 680"/>
                <a:gd name="T5" fmla="*/ 57 h 681"/>
                <a:gd name="T6" fmla="*/ 170 w 680"/>
                <a:gd name="T7" fmla="*/ 85 h 681"/>
                <a:gd name="T8" fmla="*/ 198 w 680"/>
                <a:gd name="T9" fmla="*/ 256 h 681"/>
                <a:gd name="T10" fmla="*/ 142 w 680"/>
                <a:gd name="T11" fmla="*/ 256 h 681"/>
                <a:gd name="T12" fmla="*/ 142 w 680"/>
                <a:gd name="T13" fmla="*/ 312 h 681"/>
                <a:gd name="T14" fmla="*/ 85 w 680"/>
                <a:gd name="T15" fmla="*/ 256 h 681"/>
                <a:gd name="T16" fmla="*/ 0 w 680"/>
                <a:gd name="T17" fmla="*/ 341 h 681"/>
                <a:gd name="T18" fmla="*/ 57 w 680"/>
                <a:gd name="T19" fmla="*/ 511 h 681"/>
                <a:gd name="T20" fmla="*/ 113 w 680"/>
                <a:gd name="T21" fmla="*/ 539 h 681"/>
                <a:gd name="T22" fmla="*/ 142 w 680"/>
                <a:gd name="T23" fmla="*/ 511 h 681"/>
                <a:gd name="T24" fmla="*/ 170 w 680"/>
                <a:gd name="T25" fmla="*/ 539 h 681"/>
                <a:gd name="T26" fmla="*/ 198 w 680"/>
                <a:gd name="T27" fmla="*/ 511 h 681"/>
                <a:gd name="T28" fmla="*/ 227 w 680"/>
                <a:gd name="T29" fmla="*/ 539 h 681"/>
                <a:gd name="T30" fmla="*/ 284 w 680"/>
                <a:gd name="T31" fmla="*/ 539 h 681"/>
                <a:gd name="T32" fmla="*/ 369 w 680"/>
                <a:gd name="T33" fmla="*/ 539 h 681"/>
                <a:gd name="T34" fmla="*/ 340 w 680"/>
                <a:gd name="T35" fmla="*/ 567 h 681"/>
                <a:gd name="T36" fmla="*/ 369 w 680"/>
                <a:gd name="T37" fmla="*/ 652 h 681"/>
                <a:gd name="T38" fmla="*/ 425 w 680"/>
                <a:gd name="T39" fmla="*/ 652 h 681"/>
                <a:gd name="T40" fmla="*/ 425 w 680"/>
                <a:gd name="T41" fmla="*/ 681 h 681"/>
                <a:gd name="T42" fmla="*/ 510 w 680"/>
                <a:gd name="T43" fmla="*/ 681 h 681"/>
                <a:gd name="T44" fmla="*/ 539 w 680"/>
                <a:gd name="T45" fmla="*/ 624 h 681"/>
                <a:gd name="T46" fmla="*/ 482 w 680"/>
                <a:gd name="T47" fmla="*/ 596 h 681"/>
                <a:gd name="T48" fmla="*/ 454 w 680"/>
                <a:gd name="T49" fmla="*/ 567 h 681"/>
                <a:gd name="T50" fmla="*/ 482 w 680"/>
                <a:gd name="T51" fmla="*/ 482 h 681"/>
                <a:gd name="T52" fmla="*/ 454 w 680"/>
                <a:gd name="T53" fmla="*/ 426 h 681"/>
                <a:gd name="T54" fmla="*/ 510 w 680"/>
                <a:gd name="T55" fmla="*/ 426 h 681"/>
                <a:gd name="T56" fmla="*/ 567 w 680"/>
                <a:gd name="T57" fmla="*/ 369 h 681"/>
                <a:gd name="T58" fmla="*/ 680 w 680"/>
                <a:gd name="T59" fmla="*/ 369 h 681"/>
                <a:gd name="T60" fmla="*/ 680 w 680"/>
                <a:gd name="T61" fmla="*/ 341 h 681"/>
                <a:gd name="T62" fmla="*/ 624 w 680"/>
                <a:gd name="T63" fmla="*/ 256 h 681"/>
                <a:gd name="T64" fmla="*/ 595 w 680"/>
                <a:gd name="T65" fmla="*/ 170 h 681"/>
                <a:gd name="T66" fmla="*/ 510 w 680"/>
                <a:gd name="T67" fmla="*/ 170 h 681"/>
                <a:gd name="T68" fmla="*/ 482 w 680"/>
                <a:gd name="T69" fmla="*/ 57 h 681"/>
                <a:gd name="T70" fmla="*/ 369 w 680"/>
                <a:gd name="T71" fmla="*/ 85 h 681"/>
                <a:gd name="T72" fmla="*/ 312 w 680"/>
                <a:gd name="T73" fmla="*/ 142 h 681"/>
                <a:gd name="T74" fmla="*/ 284 w 680"/>
                <a:gd name="T75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0" h="681">
                  <a:moveTo>
                    <a:pt x="284" y="57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98" y="256"/>
                  </a:lnTo>
                  <a:lnTo>
                    <a:pt x="142" y="256"/>
                  </a:lnTo>
                  <a:lnTo>
                    <a:pt x="142" y="312"/>
                  </a:lnTo>
                  <a:lnTo>
                    <a:pt x="85" y="256"/>
                  </a:lnTo>
                  <a:lnTo>
                    <a:pt x="0" y="341"/>
                  </a:lnTo>
                  <a:lnTo>
                    <a:pt x="57" y="511"/>
                  </a:lnTo>
                  <a:lnTo>
                    <a:pt x="113" y="539"/>
                  </a:lnTo>
                  <a:lnTo>
                    <a:pt x="142" y="511"/>
                  </a:lnTo>
                  <a:lnTo>
                    <a:pt x="170" y="539"/>
                  </a:lnTo>
                  <a:lnTo>
                    <a:pt x="198" y="511"/>
                  </a:lnTo>
                  <a:lnTo>
                    <a:pt x="227" y="539"/>
                  </a:lnTo>
                  <a:lnTo>
                    <a:pt x="284" y="539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425" y="652"/>
                  </a:lnTo>
                  <a:lnTo>
                    <a:pt x="425" y="681"/>
                  </a:lnTo>
                  <a:lnTo>
                    <a:pt x="510" y="681"/>
                  </a:lnTo>
                  <a:lnTo>
                    <a:pt x="539" y="624"/>
                  </a:lnTo>
                  <a:lnTo>
                    <a:pt x="482" y="596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454" y="426"/>
                  </a:lnTo>
                  <a:lnTo>
                    <a:pt x="510" y="426"/>
                  </a:lnTo>
                  <a:lnTo>
                    <a:pt x="567" y="369"/>
                  </a:lnTo>
                  <a:lnTo>
                    <a:pt x="680" y="369"/>
                  </a:lnTo>
                  <a:lnTo>
                    <a:pt x="680" y="341"/>
                  </a:lnTo>
                  <a:lnTo>
                    <a:pt x="624" y="256"/>
                  </a:lnTo>
                  <a:lnTo>
                    <a:pt x="595" y="170"/>
                  </a:lnTo>
                  <a:lnTo>
                    <a:pt x="510" y="170"/>
                  </a:lnTo>
                  <a:lnTo>
                    <a:pt x="482" y="57"/>
                  </a:lnTo>
                  <a:lnTo>
                    <a:pt x="369" y="85"/>
                  </a:lnTo>
                  <a:lnTo>
                    <a:pt x="312" y="142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4514" y="4413"/>
              <a:ext cx="1077" cy="624"/>
            </a:xfrm>
            <a:custGeom>
              <a:avLst/>
              <a:gdLst>
                <a:gd name="T0" fmla="*/ 680 w 1077"/>
                <a:gd name="T1" fmla="*/ 57 h 624"/>
                <a:gd name="T2" fmla="*/ 624 w 1077"/>
                <a:gd name="T3" fmla="*/ 85 h 624"/>
                <a:gd name="T4" fmla="*/ 595 w 1077"/>
                <a:gd name="T5" fmla="*/ 28 h 624"/>
                <a:gd name="T6" fmla="*/ 567 w 1077"/>
                <a:gd name="T7" fmla="*/ 57 h 624"/>
                <a:gd name="T8" fmla="*/ 539 w 1077"/>
                <a:gd name="T9" fmla="*/ 0 h 624"/>
                <a:gd name="T10" fmla="*/ 482 w 1077"/>
                <a:gd name="T11" fmla="*/ 57 h 624"/>
                <a:gd name="T12" fmla="*/ 482 w 1077"/>
                <a:gd name="T13" fmla="*/ 85 h 624"/>
                <a:gd name="T14" fmla="*/ 397 w 1077"/>
                <a:gd name="T15" fmla="*/ 142 h 624"/>
                <a:gd name="T16" fmla="*/ 368 w 1077"/>
                <a:gd name="T17" fmla="*/ 199 h 624"/>
                <a:gd name="T18" fmla="*/ 312 w 1077"/>
                <a:gd name="T19" fmla="*/ 170 h 624"/>
                <a:gd name="T20" fmla="*/ 283 w 1077"/>
                <a:gd name="T21" fmla="*/ 199 h 624"/>
                <a:gd name="T22" fmla="*/ 283 w 1077"/>
                <a:gd name="T23" fmla="*/ 227 h 624"/>
                <a:gd name="T24" fmla="*/ 170 w 1077"/>
                <a:gd name="T25" fmla="*/ 227 h 624"/>
                <a:gd name="T26" fmla="*/ 113 w 1077"/>
                <a:gd name="T27" fmla="*/ 284 h 624"/>
                <a:gd name="T28" fmla="*/ 57 w 1077"/>
                <a:gd name="T29" fmla="*/ 284 h 624"/>
                <a:gd name="T30" fmla="*/ 85 w 1077"/>
                <a:gd name="T31" fmla="*/ 340 h 624"/>
                <a:gd name="T32" fmla="*/ 57 w 1077"/>
                <a:gd name="T33" fmla="*/ 425 h 624"/>
                <a:gd name="T34" fmla="*/ 85 w 1077"/>
                <a:gd name="T35" fmla="*/ 454 h 624"/>
                <a:gd name="T36" fmla="*/ 142 w 1077"/>
                <a:gd name="T37" fmla="*/ 482 h 624"/>
                <a:gd name="T38" fmla="*/ 113 w 1077"/>
                <a:gd name="T39" fmla="*/ 539 h 624"/>
                <a:gd name="T40" fmla="*/ 28 w 1077"/>
                <a:gd name="T41" fmla="*/ 539 h 624"/>
                <a:gd name="T42" fmla="*/ 0 w 1077"/>
                <a:gd name="T43" fmla="*/ 595 h 624"/>
                <a:gd name="T44" fmla="*/ 28 w 1077"/>
                <a:gd name="T45" fmla="*/ 624 h 624"/>
                <a:gd name="T46" fmla="*/ 142 w 1077"/>
                <a:gd name="T47" fmla="*/ 624 h 624"/>
                <a:gd name="T48" fmla="*/ 170 w 1077"/>
                <a:gd name="T49" fmla="*/ 595 h 624"/>
                <a:gd name="T50" fmla="*/ 255 w 1077"/>
                <a:gd name="T51" fmla="*/ 595 h 624"/>
                <a:gd name="T52" fmla="*/ 397 w 1077"/>
                <a:gd name="T53" fmla="*/ 595 h 624"/>
                <a:gd name="T54" fmla="*/ 454 w 1077"/>
                <a:gd name="T55" fmla="*/ 624 h 624"/>
                <a:gd name="T56" fmla="*/ 454 w 1077"/>
                <a:gd name="T57" fmla="*/ 595 h 624"/>
                <a:gd name="T58" fmla="*/ 510 w 1077"/>
                <a:gd name="T59" fmla="*/ 595 h 624"/>
                <a:gd name="T60" fmla="*/ 539 w 1077"/>
                <a:gd name="T61" fmla="*/ 539 h 624"/>
                <a:gd name="T62" fmla="*/ 595 w 1077"/>
                <a:gd name="T63" fmla="*/ 539 h 624"/>
                <a:gd name="T64" fmla="*/ 652 w 1077"/>
                <a:gd name="T65" fmla="*/ 482 h 624"/>
                <a:gd name="T66" fmla="*/ 822 w 1077"/>
                <a:gd name="T67" fmla="*/ 482 h 624"/>
                <a:gd name="T68" fmla="*/ 907 w 1077"/>
                <a:gd name="T69" fmla="*/ 425 h 624"/>
                <a:gd name="T70" fmla="*/ 935 w 1077"/>
                <a:gd name="T71" fmla="*/ 425 h 624"/>
                <a:gd name="T72" fmla="*/ 1049 w 1077"/>
                <a:gd name="T73" fmla="*/ 284 h 624"/>
                <a:gd name="T74" fmla="*/ 1077 w 1077"/>
                <a:gd name="T75" fmla="*/ 255 h 624"/>
                <a:gd name="T76" fmla="*/ 1049 w 1077"/>
                <a:gd name="T77" fmla="*/ 199 h 624"/>
                <a:gd name="T78" fmla="*/ 1021 w 1077"/>
                <a:gd name="T79" fmla="*/ 227 h 624"/>
                <a:gd name="T80" fmla="*/ 1021 w 1077"/>
                <a:gd name="T81" fmla="*/ 170 h 624"/>
                <a:gd name="T82" fmla="*/ 992 w 1077"/>
                <a:gd name="T83" fmla="*/ 142 h 624"/>
                <a:gd name="T84" fmla="*/ 907 w 1077"/>
                <a:gd name="T85" fmla="*/ 170 h 624"/>
                <a:gd name="T86" fmla="*/ 879 w 1077"/>
                <a:gd name="T87" fmla="*/ 227 h 624"/>
                <a:gd name="T88" fmla="*/ 822 w 1077"/>
                <a:gd name="T89" fmla="*/ 227 h 624"/>
                <a:gd name="T90" fmla="*/ 794 w 1077"/>
                <a:gd name="T91" fmla="*/ 199 h 624"/>
                <a:gd name="T92" fmla="*/ 680 w 1077"/>
                <a:gd name="T93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624">
                  <a:moveTo>
                    <a:pt x="680" y="57"/>
                  </a:moveTo>
                  <a:lnTo>
                    <a:pt x="624" y="85"/>
                  </a:lnTo>
                  <a:lnTo>
                    <a:pt x="595" y="28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397" y="142"/>
                  </a:lnTo>
                  <a:lnTo>
                    <a:pt x="368" y="199"/>
                  </a:lnTo>
                  <a:lnTo>
                    <a:pt x="312" y="170"/>
                  </a:lnTo>
                  <a:lnTo>
                    <a:pt x="283" y="199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85" y="340"/>
                  </a:lnTo>
                  <a:lnTo>
                    <a:pt x="57" y="425"/>
                  </a:lnTo>
                  <a:lnTo>
                    <a:pt x="85" y="454"/>
                  </a:lnTo>
                  <a:lnTo>
                    <a:pt x="142" y="482"/>
                  </a:lnTo>
                  <a:lnTo>
                    <a:pt x="113" y="539"/>
                  </a:lnTo>
                  <a:lnTo>
                    <a:pt x="28" y="539"/>
                  </a:lnTo>
                  <a:lnTo>
                    <a:pt x="0" y="595"/>
                  </a:lnTo>
                  <a:lnTo>
                    <a:pt x="28" y="624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255" y="595"/>
                  </a:lnTo>
                  <a:lnTo>
                    <a:pt x="397" y="595"/>
                  </a:lnTo>
                  <a:lnTo>
                    <a:pt x="454" y="624"/>
                  </a:lnTo>
                  <a:lnTo>
                    <a:pt x="454" y="595"/>
                  </a:lnTo>
                  <a:lnTo>
                    <a:pt x="510" y="595"/>
                  </a:lnTo>
                  <a:lnTo>
                    <a:pt x="539" y="539"/>
                  </a:lnTo>
                  <a:lnTo>
                    <a:pt x="595" y="539"/>
                  </a:lnTo>
                  <a:lnTo>
                    <a:pt x="652" y="482"/>
                  </a:lnTo>
                  <a:lnTo>
                    <a:pt x="822" y="482"/>
                  </a:lnTo>
                  <a:lnTo>
                    <a:pt x="907" y="425"/>
                  </a:lnTo>
                  <a:lnTo>
                    <a:pt x="935" y="42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49" y="199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992" y="142"/>
                  </a:lnTo>
                  <a:lnTo>
                    <a:pt x="907" y="170"/>
                  </a:lnTo>
                  <a:lnTo>
                    <a:pt x="879" y="227"/>
                  </a:lnTo>
                  <a:lnTo>
                    <a:pt x="822" y="227"/>
                  </a:lnTo>
                  <a:lnTo>
                    <a:pt x="794" y="199"/>
                  </a:lnTo>
                  <a:lnTo>
                    <a:pt x="68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5194" y="4356"/>
              <a:ext cx="482" cy="284"/>
            </a:xfrm>
            <a:custGeom>
              <a:avLst/>
              <a:gdLst>
                <a:gd name="T0" fmla="*/ 0 w 482"/>
                <a:gd name="T1" fmla="*/ 114 h 284"/>
                <a:gd name="T2" fmla="*/ 29 w 482"/>
                <a:gd name="T3" fmla="*/ 85 h 284"/>
                <a:gd name="T4" fmla="*/ 57 w 482"/>
                <a:gd name="T5" fmla="*/ 0 h 284"/>
                <a:gd name="T6" fmla="*/ 114 w 482"/>
                <a:gd name="T7" fmla="*/ 29 h 284"/>
                <a:gd name="T8" fmla="*/ 170 w 482"/>
                <a:gd name="T9" fmla="*/ 0 h 284"/>
                <a:gd name="T10" fmla="*/ 170 w 482"/>
                <a:gd name="T11" fmla="*/ 29 h 284"/>
                <a:gd name="T12" fmla="*/ 199 w 482"/>
                <a:gd name="T13" fmla="*/ 29 h 284"/>
                <a:gd name="T14" fmla="*/ 255 w 482"/>
                <a:gd name="T15" fmla="*/ 57 h 284"/>
                <a:gd name="T16" fmla="*/ 255 w 482"/>
                <a:gd name="T17" fmla="*/ 0 h 284"/>
                <a:gd name="T18" fmla="*/ 312 w 482"/>
                <a:gd name="T19" fmla="*/ 0 h 284"/>
                <a:gd name="T20" fmla="*/ 284 w 482"/>
                <a:gd name="T21" fmla="*/ 29 h 284"/>
                <a:gd name="T22" fmla="*/ 369 w 482"/>
                <a:gd name="T23" fmla="*/ 85 h 284"/>
                <a:gd name="T24" fmla="*/ 369 w 482"/>
                <a:gd name="T25" fmla="*/ 114 h 284"/>
                <a:gd name="T26" fmla="*/ 482 w 482"/>
                <a:gd name="T27" fmla="*/ 199 h 284"/>
                <a:gd name="T28" fmla="*/ 426 w 482"/>
                <a:gd name="T29" fmla="*/ 256 h 284"/>
                <a:gd name="T30" fmla="*/ 369 w 482"/>
                <a:gd name="T31" fmla="*/ 227 h 284"/>
                <a:gd name="T32" fmla="*/ 341 w 482"/>
                <a:gd name="T33" fmla="*/ 227 h 284"/>
                <a:gd name="T34" fmla="*/ 312 w 482"/>
                <a:gd name="T35" fmla="*/ 199 h 284"/>
                <a:gd name="T36" fmla="*/ 227 w 482"/>
                <a:gd name="T37" fmla="*/ 227 h 284"/>
                <a:gd name="T38" fmla="*/ 199 w 482"/>
                <a:gd name="T39" fmla="*/ 284 h 284"/>
                <a:gd name="T40" fmla="*/ 142 w 482"/>
                <a:gd name="T41" fmla="*/ 284 h 284"/>
                <a:gd name="T42" fmla="*/ 114 w 482"/>
                <a:gd name="T43" fmla="*/ 256 h 284"/>
                <a:gd name="T44" fmla="*/ 0 w 482"/>
                <a:gd name="T45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284">
                  <a:moveTo>
                    <a:pt x="0" y="114"/>
                  </a:moveTo>
                  <a:lnTo>
                    <a:pt x="29" y="85"/>
                  </a:lnTo>
                  <a:lnTo>
                    <a:pt x="57" y="0"/>
                  </a:lnTo>
                  <a:lnTo>
                    <a:pt x="114" y="29"/>
                  </a:lnTo>
                  <a:lnTo>
                    <a:pt x="170" y="0"/>
                  </a:lnTo>
                  <a:lnTo>
                    <a:pt x="170" y="29"/>
                  </a:lnTo>
                  <a:lnTo>
                    <a:pt x="199" y="29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369" y="85"/>
                  </a:lnTo>
                  <a:lnTo>
                    <a:pt x="369" y="114"/>
                  </a:lnTo>
                  <a:lnTo>
                    <a:pt x="482" y="199"/>
                  </a:lnTo>
                  <a:lnTo>
                    <a:pt x="426" y="256"/>
                  </a:lnTo>
                  <a:lnTo>
                    <a:pt x="369" y="227"/>
                  </a:lnTo>
                  <a:lnTo>
                    <a:pt x="341" y="227"/>
                  </a:lnTo>
                  <a:lnTo>
                    <a:pt x="312" y="199"/>
                  </a:lnTo>
                  <a:lnTo>
                    <a:pt x="227" y="227"/>
                  </a:lnTo>
                  <a:lnTo>
                    <a:pt x="199" y="284"/>
                  </a:lnTo>
                  <a:lnTo>
                    <a:pt x="142" y="284"/>
                  </a:lnTo>
                  <a:lnTo>
                    <a:pt x="114" y="256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5393" y="4555"/>
              <a:ext cx="510" cy="539"/>
            </a:xfrm>
            <a:custGeom>
              <a:avLst/>
              <a:gdLst>
                <a:gd name="T0" fmla="*/ 283 w 510"/>
                <a:gd name="T1" fmla="*/ 0 h 539"/>
                <a:gd name="T2" fmla="*/ 227 w 510"/>
                <a:gd name="T3" fmla="*/ 57 h 539"/>
                <a:gd name="T4" fmla="*/ 170 w 510"/>
                <a:gd name="T5" fmla="*/ 28 h 539"/>
                <a:gd name="T6" fmla="*/ 142 w 510"/>
                <a:gd name="T7" fmla="*/ 28 h 539"/>
                <a:gd name="T8" fmla="*/ 142 w 510"/>
                <a:gd name="T9" fmla="*/ 85 h 539"/>
                <a:gd name="T10" fmla="*/ 170 w 510"/>
                <a:gd name="T11" fmla="*/ 57 h 539"/>
                <a:gd name="T12" fmla="*/ 198 w 510"/>
                <a:gd name="T13" fmla="*/ 113 h 539"/>
                <a:gd name="T14" fmla="*/ 170 w 510"/>
                <a:gd name="T15" fmla="*/ 142 h 539"/>
                <a:gd name="T16" fmla="*/ 227 w 510"/>
                <a:gd name="T17" fmla="*/ 170 h 539"/>
                <a:gd name="T18" fmla="*/ 198 w 510"/>
                <a:gd name="T19" fmla="*/ 227 h 539"/>
                <a:gd name="T20" fmla="*/ 142 w 510"/>
                <a:gd name="T21" fmla="*/ 255 h 539"/>
                <a:gd name="T22" fmla="*/ 198 w 510"/>
                <a:gd name="T23" fmla="*/ 312 h 539"/>
                <a:gd name="T24" fmla="*/ 198 w 510"/>
                <a:gd name="T25" fmla="*/ 340 h 539"/>
                <a:gd name="T26" fmla="*/ 113 w 510"/>
                <a:gd name="T27" fmla="*/ 397 h 539"/>
                <a:gd name="T28" fmla="*/ 28 w 510"/>
                <a:gd name="T29" fmla="*/ 425 h 539"/>
                <a:gd name="T30" fmla="*/ 0 w 510"/>
                <a:gd name="T31" fmla="*/ 482 h 539"/>
                <a:gd name="T32" fmla="*/ 85 w 510"/>
                <a:gd name="T33" fmla="*/ 453 h 539"/>
                <a:gd name="T34" fmla="*/ 113 w 510"/>
                <a:gd name="T35" fmla="*/ 453 h 539"/>
                <a:gd name="T36" fmla="*/ 227 w 510"/>
                <a:gd name="T37" fmla="*/ 368 h 539"/>
                <a:gd name="T38" fmla="*/ 227 w 510"/>
                <a:gd name="T39" fmla="*/ 482 h 539"/>
                <a:gd name="T40" fmla="*/ 198 w 510"/>
                <a:gd name="T41" fmla="*/ 539 h 539"/>
                <a:gd name="T42" fmla="*/ 255 w 510"/>
                <a:gd name="T43" fmla="*/ 539 h 539"/>
                <a:gd name="T44" fmla="*/ 283 w 510"/>
                <a:gd name="T45" fmla="*/ 510 h 539"/>
                <a:gd name="T46" fmla="*/ 397 w 510"/>
                <a:gd name="T47" fmla="*/ 453 h 539"/>
                <a:gd name="T48" fmla="*/ 510 w 510"/>
                <a:gd name="T49" fmla="*/ 368 h 539"/>
                <a:gd name="T50" fmla="*/ 482 w 510"/>
                <a:gd name="T51" fmla="*/ 340 h 539"/>
                <a:gd name="T52" fmla="*/ 510 w 510"/>
                <a:gd name="T53" fmla="*/ 340 h 539"/>
                <a:gd name="T54" fmla="*/ 482 w 510"/>
                <a:gd name="T55" fmla="*/ 312 h 539"/>
                <a:gd name="T56" fmla="*/ 453 w 510"/>
                <a:gd name="T57" fmla="*/ 340 h 539"/>
                <a:gd name="T58" fmla="*/ 453 w 510"/>
                <a:gd name="T59" fmla="*/ 312 h 539"/>
                <a:gd name="T60" fmla="*/ 425 w 510"/>
                <a:gd name="T61" fmla="*/ 283 h 539"/>
                <a:gd name="T62" fmla="*/ 425 w 510"/>
                <a:gd name="T63" fmla="*/ 255 h 539"/>
                <a:gd name="T64" fmla="*/ 397 w 510"/>
                <a:gd name="T65" fmla="*/ 198 h 539"/>
                <a:gd name="T66" fmla="*/ 397 w 510"/>
                <a:gd name="T67" fmla="*/ 142 h 539"/>
                <a:gd name="T68" fmla="*/ 368 w 510"/>
                <a:gd name="T69" fmla="*/ 113 h 539"/>
                <a:gd name="T70" fmla="*/ 397 w 510"/>
                <a:gd name="T71" fmla="*/ 113 h 539"/>
                <a:gd name="T72" fmla="*/ 397 w 510"/>
                <a:gd name="T73" fmla="*/ 85 h 539"/>
                <a:gd name="T74" fmla="*/ 397 w 510"/>
                <a:gd name="T75" fmla="*/ 0 h 539"/>
                <a:gd name="T76" fmla="*/ 340 w 510"/>
                <a:gd name="T77" fmla="*/ 28 h 539"/>
                <a:gd name="T78" fmla="*/ 312 w 510"/>
                <a:gd name="T79" fmla="*/ 28 h 539"/>
                <a:gd name="T80" fmla="*/ 283 w 510"/>
                <a:gd name="T8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539">
                  <a:moveTo>
                    <a:pt x="283" y="0"/>
                  </a:moveTo>
                  <a:lnTo>
                    <a:pt x="227" y="57"/>
                  </a:lnTo>
                  <a:lnTo>
                    <a:pt x="170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227" y="170"/>
                  </a:lnTo>
                  <a:lnTo>
                    <a:pt x="198" y="227"/>
                  </a:lnTo>
                  <a:lnTo>
                    <a:pt x="142" y="255"/>
                  </a:lnTo>
                  <a:lnTo>
                    <a:pt x="198" y="312"/>
                  </a:lnTo>
                  <a:lnTo>
                    <a:pt x="198" y="340"/>
                  </a:lnTo>
                  <a:lnTo>
                    <a:pt x="113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85" y="453"/>
                  </a:lnTo>
                  <a:lnTo>
                    <a:pt x="113" y="453"/>
                  </a:lnTo>
                  <a:lnTo>
                    <a:pt x="227" y="368"/>
                  </a:lnTo>
                  <a:lnTo>
                    <a:pt x="227" y="482"/>
                  </a:lnTo>
                  <a:lnTo>
                    <a:pt x="198" y="539"/>
                  </a:lnTo>
                  <a:lnTo>
                    <a:pt x="255" y="539"/>
                  </a:lnTo>
                  <a:lnTo>
                    <a:pt x="283" y="510"/>
                  </a:lnTo>
                  <a:lnTo>
                    <a:pt x="397" y="453"/>
                  </a:lnTo>
                  <a:lnTo>
                    <a:pt x="510" y="368"/>
                  </a:lnTo>
                  <a:lnTo>
                    <a:pt x="482" y="340"/>
                  </a:lnTo>
                  <a:lnTo>
                    <a:pt x="510" y="340"/>
                  </a:lnTo>
                  <a:lnTo>
                    <a:pt x="482" y="312"/>
                  </a:lnTo>
                  <a:lnTo>
                    <a:pt x="453" y="340"/>
                  </a:lnTo>
                  <a:lnTo>
                    <a:pt x="453" y="312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397" y="198"/>
                  </a:lnTo>
                  <a:lnTo>
                    <a:pt x="397" y="142"/>
                  </a:lnTo>
                  <a:lnTo>
                    <a:pt x="368" y="113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312" y="28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5761" y="4470"/>
              <a:ext cx="341" cy="453"/>
            </a:xfrm>
            <a:custGeom>
              <a:avLst/>
              <a:gdLst>
                <a:gd name="T0" fmla="*/ 142 w 341"/>
                <a:gd name="T1" fmla="*/ 453 h 453"/>
                <a:gd name="T2" fmla="*/ 114 w 341"/>
                <a:gd name="T3" fmla="*/ 425 h 453"/>
                <a:gd name="T4" fmla="*/ 142 w 341"/>
                <a:gd name="T5" fmla="*/ 425 h 453"/>
                <a:gd name="T6" fmla="*/ 114 w 341"/>
                <a:gd name="T7" fmla="*/ 397 h 453"/>
                <a:gd name="T8" fmla="*/ 85 w 341"/>
                <a:gd name="T9" fmla="*/ 425 h 453"/>
                <a:gd name="T10" fmla="*/ 85 w 341"/>
                <a:gd name="T11" fmla="*/ 397 h 453"/>
                <a:gd name="T12" fmla="*/ 57 w 341"/>
                <a:gd name="T13" fmla="*/ 368 h 453"/>
                <a:gd name="T14" fmla="*/ 57 w 341"/>
                <a:gd name="T15" fmla="*/ 340 h 453"/>
                <a:gd name="T16" fmla="*/ 29 w 341"/>
                <a:gd name="T17" fmla="*/ 283 h 453"/>
                <a:gd name="T18" fmla="*/ 29 w 341"/>
                <a:gd name="T19" fmla="*/ 227 h 453"/>
                <a:gd name="T20" fmla="*/ 0 w 341"/>
                <a:gd name="T21" fmla="*/ 198 h 453"/>
                <a:gd name="T22" fmla="*/ 29 w 341"/>
                <a:gd name="T23" fmla="*/ 198 h 453"/>
                <a:gd name="T24" fmla="*/ 29 w 341"/>
                <a:gd name="T25" fmla="*/ 113 h 453"/>
                <a:gd name="T26" fmla="*/ 57 w 341"/>
                <a:gd name="T27" fmla="*/ 113 h 453"/>
                <a:gd name="T28" fmla="*/ 85 w 341"/>
                <a:gd name="T29" fmla="*/ 85 h 453"/>
                <a:gd name="T30" fmla="*/ 57 w 341"/>
                <a:gd name="T31" fmla="*/ 57 h 453"/>
                <a:gd name="T32" fmla="*/ 114 w 341"/>
                <a:gd name="T33" fmla="*/ 28 h 453"/>
                <a:gd name="T34" fmla="*/ 142 w 341"/>
                <a:gd name="T35" fmla="*/ 57 h 453"/>
                <a:gd name="T36" fmla="*/ 170 w 341"/>
                <a:gd name="T37" fmla="*/ 28 h 453"/>
                <a:gd name="T38" fmla="*/ 199 w 341"/>
                <a:gd name="T39" fmla="*/ 57 h 453"/>
                <a:gd name="T40" fmla="*/ 227 w 341"/>
                <a:gd name="T41" fmla="*/ 0 h 453"/>
                <a:gd name="T42" fmla="*/ 312 w 341"/>
                <a:gd name="T43" fmla="*/ 57 h 453"/>
                <a:gd name="T44" fmla="*/ 341 w 341"/>
                <a:gd name="T45" fmla="*/ 57 h 453"/>
                <a:gd name="T46" fmla="*/ 341 w 341"/>
                <a:gd name="T47" fmla="*/ 142 h 453"/>
                <a:gd name="T48" fmla="*/ 312 w 341"/>
                <a:gd name="T49" fmla="*/ 227 h 453"/>
                <a:gd name="T50" fmla="*/ 284 w 341"/>
                <a:gd name="T51" fmla="*/ 227 h 453"/>
                <a:gd name="T52" fmla="*/ 284 w 341"/>
                <a:gd name="T53" fmla="*/ 283 h 453"/>
                <a:gd name="T54" fmla="*/ 227 w 341"/>
                <a:gd name="T55" fmla="*/ 340 h 453"/>
                <a:gd name="T56" fmla="*/ 170 w 341"/>
                <a:gd name="T57" fmla="*/ 425 h 453"/>
                <a:gd name="T58" fmla="*/ 170 w 341"/>
                <a:gd name="T59" fmla="*/ 453 h 453"/>
                <a:gd name="T60" fmla="*/ 142 w 341"/>
                <a:gd name="T6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1" h="453">
                  <a:moveTo>
                    <a:pt x="142" y="453"/>
                  </a:moveTo>
                  <a:lnTo>
                    <a:pt x="114" y="425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397"/>
                  </a:lnTo>
                  <a:lnTo>
                    <a:pt x="57" y="368"/>
                  </a:lnTo>
                  <a:lnTo>
                    <a:pt x="57" y="340"/>
                  </a:lnTo>
                  <a:lnTo>
                    <a:pt x="29" y="283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29" y="113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42" y="57"/>
                  </a:lnTo>
                  <a:lnTo>
                    <a:pt x="170" y="28"/>
                  </a:lnTo>
                  <a:lnTo>
                    <a:pt x="199" y="57"/>
                  </a:lnTo>
                  <a:lnTo>
                    <a:pt x="227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42"/>
                  </a:lnTo>
                  <a:lnTo>
                    <a:pt x="312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170" y="425"/>
                  </a:lnTo>
                  <a:lnTo>
                    <a:pt x="170" y="453"/>
                  </a:lnTo>
                  <a:lnTo>
                    <a:pt x="142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5931" y="4640"/>
              <a:ext cx="341" cy="397"/>
            </a:xfrm>
            <a:custGeom>
              <a:avLst/>
              <a:gdLst>
                <a:gd name="T0" fmla="*/ 142 w 341"/>
                <a:gd name="T1" fmla="*/ 57 h 397"/>
                <a:gd name="T2" fmla="*/ 114 w 341"/>
                <a:gd name="T3" fmla="*/ 57 h 397"/>
                <a:gd name="T4" fmla="*/ 114 w 341"/>
                <a:gd name="T5" fmla="*/ 113 h 397"/>
                <a:gd name="T6" fmla="*/ 57 w 341"/>
                <a:gd name="T7" fmla="*/ 170 h 397"/>
                <a:gd name="T8" fmla="*/ 0 w 341"/>
                <a:gd name="T9" fmla="*/ 255 h 397"/>
                <a:gd name="T10" fmla="*/ 0 w 341"/>
                <a:gd name="T11" fmla="*/ 283 h 397"/>
                <a:gd name="T12" fmla="*/ 57 w 341"/>
                <a:gd name="T13" fmla="*/ 312 h 397"/>
                <a:gd name="T14" fmla="*/ 0 w 341"/>
                <a:gd name="T15" fmla="*/ 340 h 397"/>
                <a:gd name="T16" fmla="*/ 57 w 341"/>
                <a:gd name="T17" fmla="*/ 340 h 397"/>
                <a:gd name="T18" fmla="*/ 57 w 341"/>
                <a:gd name="T19" fmla="*/ 368 h 397"/>
                <a:gd name="T20" fmla="*/ 85 w 341"/>
                <a:gd name="T21" fmla="*/ 340 h 397"/>
                <a:gd name="T22" fmla="*/ 114 w 341"/>
                <a:gd name="T23" fmla="*/ 340 h 397"/>
                <a:gd name="T24" fmla="*/ 142 w 341"/>
                <a:gd name="T25" fmla="*/ 397 h 397"/>
                <a:gd name="T26" fmla="*/ 171 w 341"/>
                <a:gd name="T27" fmla="*/ 397 h 397"/>
                <a:gd name="T28" fmla="*/ 171 w 341"/>
                <a:gd name="T29" fmla="*/ 255 h 397"/>
                <a:gd name="T30" fmla="*/ 256 w 341"/>
                <a:gd name="T31" fmla="*/ 170 h 397"/>
                <a:gd name="T32" fmla="*/ 284 w 341"/>
                <a:gd name="T33" fmla="*/ 113 h 397"/>
                <a:gd name="T34" fmla="*/ 341 w 341"/>
                <a:gd name="T35" fmla="*/ 142 h 397"/>
                <a:gd name="T36" fmla="*/ 284 w 341"/>
                <a:gd name="T37" fmla="*/ 85 h 397"/>
                <a:gd name="T38" fmla="*/ 284 w 341"/>
                <a:gd name="T39" fmla="*/ 28 h 397"/>
                <a:gd name="T40" fmla="*/ 227 w 341"/>
                <a:gd name="T41" fmla="*/ 0 h 397"/>
                <a:gd name="T42" fmla="*/ 227 w 341"/>
                <a:gd name="T43" fmla="*/ 85 h 397"/>
                <a:gd name="T44" fmla="*/ 199 w 341"/>
                <a:gd name="T45" fmla="*/ 28 h 397"/>
                <a:gd name="T46" fmla="*/ 142 w 341"/>
                <a:gd name="T4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1" h="397">
                  <a:moveTo>
                    <a:pt x="142" y="57"/>
                  </a:moveTo>
                  <a:lnTo>
                    <a:pt x="114" y="57"/>
                  </a:lnTo>
                  <a:lnTo>
                    <a:pt x="114" y="113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0" y="283"/>
                  </a:lnTo>
                  <a:lnTo>
                    <a:pt x="57" y="312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114" y="340"/>
                  </a:lnTo>
                  <a:lnTo>
                    <a:pt x="142" y="397"/>
                  </a:lnTo>
                  <a:lnTo>
                    <a:pt x="171" y="397"/>
                  </a:lnTo>
                  <a:lnTo>
                    <a:pt x="171" y="255"/>
                  </a:lnTo>
                  <a:lnTo>
                    <a:pt x="256" y="170"/>
                  </a:lnTo>
                  <a:lnTo>
                    <a:pt x="284" y="113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284" y="28"/>
                  </a:lnTo>
                  <a:lnTo>
                    <a:pt x="227" y="0"/>
                  </a:lnTo>
                  <a:lnTo>
                    <a:pt x="227" y="85"/>
                  </a:lnTo>
                  <a:lnTo>
                    <a:pt x="199" y="28"/>
                  </a:lnTo>
                  <a:lnTo>
                    <a:pt x="142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6073" y="4470"/>
              <a:ext cx="510" cy="312"/>
            </a:xfrm>
            <a:custGeom>
              <a:avLst/>
              <a:gdLst>
                <a:gd name="T0" fmla="*/ 199 w 510"/>
                <a:gd name="T1" fmla="*/ 312 h 312"/>
                <a:gd name="T2" fmla="*/ 142 w 510"/>
                <a:gd name="T3" fmla="*/ 255 h 312"/>
                <a:gd name="T4" fmla="*/ 142 w 510"/>
                <a:gd name="T5" fmla="*/ 198 h 312"/>
                <a:gd name="T6" fmla="*/ 85 w 510"/>
                <a:gd name="T7" fmla="*/ 170 h 312"/>
                <a:gd name="T8" fmla="*/ 85 w 510"/>
                <a:gd name="T9" fmla="*/ 255 h 312"/>
                <a:gd name="T10" fmla="*/ 57 w 510"/>
                <a:gd name="T11" fmla="*/ 198 h 312"/>
                <a:gd name="T12" fmla="*/ 0 w 510"/>
                <a:gd name="T13" fmla="*/ 227 h 312"/>
                <a:gd name="T14" fmla="*/ 29 w 510"/>
                <a:gd name="T15" fmla="*/ 142 h 312"/>
                <a:gd name="T16" fmla="*/ 29 w 510"/>
                <a:gd name="T17" fmla="*/ 57 h 312"/>
                <a:gd name="T18" fmla="*/ 0 w 510"/>
                <a:gd name="T19" fmla="*/ 57 h 312"/>
                <a:gd name="T20" fmla="*/ 29 w 510"/>
                <a:gd name="T21" fmla="*/ 28 h 312"/>
                <a:gd name="T22" fmla="*/ 85 w 510"/>
                <a:gd name="T23" fmla="*/ 57 h 312"/>
                <a:gd name="T24" fmla="*/ 142 w 510"/>
                <a:gd name="T25" fmla="*/ 28 h 312"/>
                <a:gd name="T26" fmla="*/ 170 w 510"/>
                <a:gd name="T27" fmla="*/ 57 h 312"/>
                <a:gd name="T28" fmla="*/ 170 w 510"/>
                <a:gd name="T29" fmla="*/ 28 h 312"/>
                <a:gd name="T30" fmla="*/ 227 w 510"/>
                <a:gd name="T31" fmla="*/ 0 h 312"/>
                <a:gd name="T32" fmla="*/ 255 w 510"/>
                <a:gd name="T33" fmla="*/ 57 h 312"/>
                <a:gd name="T34" fmla="*/ 284 w 510"/>
                <a:gd name="T35" fmla="*/ 57 h 312"/>
                <a:gd name="T36" fmla="*/ 284 w 510"/>
                <a:gd name="T37" fmla="*/ 85 h 312"/>
                <a:gd name="T38" fmla="*/ 454 w 510"/>
                <a:gd name="T39" fmla="*/ 170 h 312"/>
                <a:gd name="T40" fmla="*/ 482 w 510"/>
                <a:gd name="T41" fmla="*/ 142 h 312"/>
                <a:gd name="T42" fmla="*/ 510 w 510"/>
                <a:gd name="T43" fmla="*/ 170 h 312"/>
                <a:gd name="T44" fmla="*/ 510 w 510"/>
                <a:gd name="T45" fmla="*/ 227 h 312"/>
                <a:gd name="T46" fmla="*/ 482 w 510"/>
                <a:gd name="T47" fmla="*/ 255 h 312"/>
                <a:gd name="T48" fmla="*/ 482 w 510"/>
                <a:gd name="T49" fmla="*/ 283 h 312"/>
                <a:gd name="T50" fmla="*/ 369 w 510"/>
                <a:gd name="T51" fmla="*/ 283 h 312"/>
                <a:gd name="T52" fmla="*/ 227 w 510"/>
                <a:gd name="T53" fmla="*/ 283 h 312"/>
                <a:gd name="T54" fmla="*/ 199 w 510"/>
                <a:gd name="T55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312">
                  <a:moveTo>
                    <a:pt x="199" y="312"/>
                  </a:moveTo>
                  <a:lnTo>
                    <a:pt x="142" y="255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57" y="198"/>
                  </a:lnTo>
                  <a:lnTo>
                    <a:pt x="0" y="227"/>
                  </a:lnTo>
                  <a:lnTo>
                    <a:pt x="29" y="142"/>
                  </a:lnTo>
                  <a:lnTo>
                    <a:pt x="29" y="57"/>
                  </a:lnTo>
                  <a:lnTo>
                    <a:pt x="0" y="57"/>
                  </a:lnTo>
                  <a:lnTo>
                    <a:pt x="29" y="28"/>
                  </a:lnTo>
                  <a:lnTo>
                    <a:pt x="85" y="57"/>
                  </a:lnTo>
                  <a:lnTo>
                    <a:pt x="142" y="28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85"/>
                  </a:lnTo>
                  <a:lnTo>
                    <a:pt x="454" y="170"/>
                  </a:lnTo>
                  <a:lnTo>
                    <a:pt x="482" y="142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482" y="255"/>
                  </a:lnTo>
                  <a:lnTo>
                    <a:pt x="482" y="283"/>
                  </a:lnTo>
                  <a:lnTo>
                    <a:pt x="369" y="283"/>
                  </a:lnTo>
                  <a:lnTo>
                    <a:pt x="227" y="283"/>
                  </a:lnTo>
                  <a:lnTo>
                    <a:pt x="199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6328" y="4470"/>
              <a:ext cx="312" cy="170"/>
            </a:xfrm>
            <a:custGeom>
              <a:avLst/>
              <a:gdLst>
                <a:gd name="T0" fmla="*/ 255 w 312"/>
                <a:gd name="T1" fmla="*/ 170 h 170"/>
                <a:gd name="T2" fmla="*/ 227 w 312"/>
                <a:gd name="T3" fmla="*/ 142 h 170"/>
                <a:gd name="T4" fmla="*/ 199 w 312"/>
                <a:gd name="T5" fmla="*/ 170 h 170"/>
                <a:gd name="T6" fmla="*/ 29 w 312"/>
                <a:gd name="T7" fmla="*/ 85 h 170"/>
                <a:gd name="T8" fmla="*/ 29 w 312"/>
                <a:gd name="T9" fmla="*/ 57 h 170"/>
                <a:gd name="T10" fmla="*/ 0 w 312"/>
                <a:gd name="T11" fmla="*/ 57 h 170"/>
                <a:gd name="T12" fmla="*/ 85 w 312"/>
                <a:gd name="T13" fmla="*/ 0 h 170"/>
                <a:gd name="T14" fmla="*/ 199 w 312"/>
                <a:gd name="T15" fmla="*/ 57 h 170"/>
                <a:gd name="T16" fmla="*/ 284 w 312"/>
                <a:gd name="T17" fmla="*/ 57 h 170"/>
                <a:gd name="T18" fmla="*/ 312 w 312"/>
                <a:gd name="T19" fmla="*/ 113 h 170"/>
                <a:gd name="T20" fmla="*/ 255 w 312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170">
                  <a:moveTo>
                    <a:pt x="255" y="170"/>
                  </a:moveTo>
                  <a:lnTo>
                    <a:pt x="227" y="142"/>
                  </a:lnTo>
                  <a:lnTo>
                    <a:pt x="199" y="170"/>
                  </a:lnTo>
                  <a:lnTo>
                    <a:pt x="29" y="85"/>
                  </a:lnTo>
                  <a:lnTo>
                    <a:pt x="29" y="57"/>
                  </a:lnTo>
                  <a:lnTo>
                    <a:pt x="0" y="57"/>
                  </a:lnTo>
                  <a:lnTo>
                    <a:pt x="85" y="0"/>
                  </a:lnTo>
                  <a:lnTo>
                    <a:pt x="199" y="57"/>
                  </a:lnTo>
                  <a:lnTo>
                    <a:pt x="284" y="57"/>
                  </a:lnTo>
                  <a:lnTo>
                    <a:pt x="312" y="113"/>
                  </a:lnTo>
                  <a:lnTo>
                    <a:pt x="255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6980" y="4186"/>
              <a:ext cx="511" cy="511"/>
            </a:xfrm>
            <a:custGeom>
              <a:avLst/>
              <a:gdLst>
                <a:gd name="T0" fmla="*/ 57 w 511"/>
                <a:gd name="T1" fmla="*/ 426 h 511"/>
                <a:gd name="T2" fmla="*/ 85 w 511"/>
                <a:gd name="T3" fmla="*/ 426 h 511"/>
                <a:gd name="T4" fmla="*/ 170 w 511"/>
                <a:gd name="T5" fmla="*/ 369 h 511"/>
                <a:gd name="T6" fmla="*/ 142 w 511"/>
                <a:gd name="T7" fmla="*/ 312 h 511"/>
                <a:gd name="T8" fmla="*/ 114 w 511"/>
                <a:gd name="T9" fmla="*/ 312 h 511"/>
                <a:gd name="T10" fmla="*/ 85 w 511"/>
                <a:gd name="T11" fmla="*/ 255 h 511"/>
                <a:gd name="T12" fmla="*/ 114 w 511"/>
                <a:gd name="T13" fmla="*/ 255 h 511"/>
                <a:gd name="T14" fmla="*/ 57 w 511"/>
                <a:gd name="T15" fmla="*/ 199 h 511"/>
                <a:gd name="T16" fmla="*/ 85 w 511"/>
                <a:gd name="T17" fmla="*/ 170 h 511"/>
                <a:gd name="T18" fmla="*/ 0 w 511"/>
                <a:gd name="T19" fmla="*/ 85 h 511"/>
                <a:gd name="T20" fmla="*/ 57 w 511"/>
                <a:gd name="T21" fmla="*/ 29 h 511"/>
                <a:gd name="T22" fmla="*/ 85 w 511"/>
                <a:gd name="T23" fmla="*/ 114 h 511"/>
                <a:gd name="T24" fmla="*/ 170 w 511"/>
                <a:gd name="T25" fmla="*/ 85 h 511"/>
                <a:gd name="T26" fmla="*/ 227 w 511"/>
                <a:gd name="T27" fmla="*/ 114 h 511"/>
                <a:gd name="T28" fmla="*/ 312 w 511"/>
                <a:gd name="T29" fmla="*/ 114 h 511"/>
                <a:gd name="T30" fmla="*/ 397 w 511"/>
                <a:gd name="T31" fmla="*/ 57 h 511"/>
                <a:gd name="T32" fmla="*/ 369 w 511"/>
                <a:gd name="T33" fmla="*/ 29 h 511"/>
                <a:gd name="T34" fmla="*/ 482 w 511"/>
                <a:gd name="T35" fmla="*/ 0 h 511"/>
                <a:gd name="T36" fmla="*/ 511 w 511"/>
                <a:gd name="T37" fmla="*/ 29 h 511"/>
                <a:gd name="T38" fmla="*/ 511 w 511"/>
                <a:gd name="T39" fmla="*/ 85 h 511"/>
                <a:gd name="T40" fmla="*/ 511 w 511"/>
                <a:gd name="T41" fmla="*/ 142 h 511"/>
                <a:gd name="T42" fmla="*/ 482 w 511"/>
                <a:gd name="T43" fmla="*/ 114 h 511"/>
                <a:gd name="T44" fmla="*/ 454 w 511"/>
                <a:gd name="T45" fmla="*/ 114 h 511"/>
                <a:gd name="T46" fmla="*/ 426 w 511"/>
                <a:gd name="T47" fmla="*/ 170 h 511"/>
                <a:gd name="T48" fmla="*/ 454 w 511"/>
                <a:gd name="T49" fmla="*/ 199 h 511"/>
                <a:gd name="T50" fmla="*/ 426 w 511"/>
                <a:gd name="T51" fmla="*/ 312 h 511"/>
                <a:gd name="T52" fmla="*/ 397 w 511"/>
                <a:gd name="T53" fmla="*/ 341 h 511"/>
                <a:gd name="T54" fmla="*/ 369 w 511"/>
                <a:gd name="T55" fmla="*/ 341 h 511"/>
                <a:gd name="T56" fmla="*/ 341 w 511"/>
                <a:gd name="T57" fmla="*/ 284 h 511"/>
                <a:gd name="T58" fmla="*/ 312 w 511"/>
                <a:gd name="T59" fmla="*/ 284 h 511"/>
                <a:gd name="T60" fmla="*/ 312 w 511"/>
                <a:gd name="T61" fmla="*/ 341 h 511"/>
                <a:gd name="T62" fmla="*/ 397 w 511"/>
                <a:gd name="T63" fmla="*/ 397 h 511"/>
                <a:gd name="T64" fmla="*/ 341 w 511"/>
                <a:gd name="T65" fmla="*/ 397 h 511"/>
                <a:gd name="T66" fmla="*/ 312 w 511"/>
                <a:gd name="T67" fmla="*/ 454 h 511"/>
                <a:gd name="T68" fmla="*/ 369 w 511"/>
                <a:gd name="T69" fmla="*/ 482 h 511"/>
                <a:gd name="T70" fmla="*/ 312 w 511"/>
                <a:gd name="T71" fmla="*/ 511 h 511"/>
                <a:gd name="T72" fmla="*/ 256 w 511"/>
                <a:gd name="T73" fmla="*/ 482 h 511"/>
                <a:gd name="T74" fmla="*/ 227 w 511"/>
                <a:gd name="T75" fmla="*/ 511 h 511"/>
                <a:gd name="T76" fmla="*/ 114 w 511"/>
                <a:gd name="T77" fmla="*/ 511 h 511"/>
                <a:gd name="T78" fmla="*/ 57 w 511"/>
                <a:gd name="T79" fmla="*/ 426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1" h="511">
                  <a:moveTo>
                    <a:pt x="57" y="426"/>
                  </a:moveTo>
                  <a:lnTo>
                    <a:pt x="85" y="426"/>
                  </a:lnTo>
                  <a:lnTo>
                    <a:pt x="170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85" y="114"/>
                  </a:lnTo>
                  <a:lnTo>
                    <a:pt x="170" y="85"/>
                  </a:lnTo>
                  <a:lnTo>
                    <a:pt x="227" y="114"/>
                  </a:lnTo>
                  <a:lnTo>
                    <a:pt x="312" y="114"/>
                  </a:lnTo>
                  <a:lnTo>
                    <a:pt x="397" y="57"/>
                  </a:lnTo>
                  <a:lnTo>
                    <a:pt x="369" y="29"/>
                  </a:lnTo>
                  <a:lnTo>
                    <a:pt x="482" y="0"/>
                  </a:lnTo>
                  <a:lnTo>
                    <a:pt x="511" y="29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14"/>
                  </a:lnTo>
                  <a:lnTo>
                    <a:pt x="454" y="114"/>
                  </a:lnTo>
                  <a:lnTo>
                    <a:pt x="426" y="170"/>
                  </a:lnTo>
                  <a:lnTo>
                    <a:pt x="454" y="199"/>
                  </a:lnTo>
                  <a:lnTo>
                    <a:pt x="426" y="312"/>
                  </a:lnTo>
                  <a:lnTo>
                    <a:pt x="397" y="341"/>
                  </a:lnTo>
                  <a:lnTo>
                    <a:pt x="369" y="341"/>
                  </a:lnTo>
                  <a:lnTo>
                    <a:pt x="341" y="284"/>
                  </a:lnTo>
                  <a:lnTo>
                    <a:pt x="312" y="284"/>
                  </a:lnTo>
                  <a:lnTo>
                    <a:pt x="312" y="341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12" y="454"/>
                  </a:lnTo>
                  <a:lnTo>
                    <a:pt x="369" y="482"/>
                  </a:lnTo>
                  <a:lnTo>
                    <a:pt x="312" y="511"/>
                  </a:lnTo>
                  <a:lnTo>
                    <a:pt x="256" y="482"/>
                  </a:lnTo>
                  <a:lnTo>
                    <a:pt x="227" y="511"/>
                  </a:lnTo>
                  <a:lnTo>
                    <a:pt x="114" y="511"/>
                  </a:lnTo>
                  <a:lnTo>
                    <a:pt x="57" y="4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7292" y="4300"/>
              <a:ext cx="397" cy="538"/>
            </a:xfrm>
            <a:custGeom>
              <a:avLst/>
              <a:gdLst>
                <a:gd name="T0" fmla="*/ 57 w 397"/>
                <a:gd name="T1" fmla="*/ 368 h 538"/>
                <a:gd name="T2" fmla="*/ 0 w 397"/>
                <a:gd name="T3" fmla="*/ 340 h 538"/>
                <a:gd name="T4" fmla="*/ 29 w 397"/>
                <a:gd name="T5" fmla="*/ 283 h 538"/>
                <a:gd name="T6" fmla="*/ 85 w 397"/>
                <a:gd name="T7" fmla="*/ 283 h 538"/>
                <a:gd name="T8" fmla="*/ 0 w 397"/>
                <a:gd name="T9" fmla="*/ 227 h 538"/>
                <a:gd name="T10" fmla="*/ 0 w 397"/>
                <a:gd name="T11" fmla="*/ 170 h 538"/>
                <a:gd name="T12" fmla="*/ 29 w 397"/>
                <a:gd name="T13" fmla="*/ 170 h 538"/>
                <a:gd name="T14" fmla="*/ 57 w 397"/>
                <a:gd name="T15" fmla="*/ 227 h 538"/>
                <a:gd name="T16" fmla="*/ 85 w 397"/>
                <a:gd name="T17" fmla="*/ 227 h 538"/>
                <a:gd name="T18" fmla="*/ 114 w 397"/>
                <a:gd name="T19" fmla="*/ 198 h 538"/>
                <a:gd name="T20" fmla="*/ 142 w 397"/>
                <a:gd name="T21" fmla="*/ 85 h 538"/>
                <a:gd name="T22" fmla="*/ 114 w 397"/>
                <a:gd name="T23" fmla="*/ 56 h 538"/>
                <a:gd name="T24" fmla="*/ 142 w 397"/>
                <a:gd name="T25" fmla="*/ 0 h 538"/>
                <a:gd name="T26" fmla="*/ 170 w 397"/>
                <a:gd name="T27" fmla="*/ 0 h 538"/>
                <a:gd name="T28" fmla="*/ 199 w 397"/>
                <a:gd name="T29" fmla="*/ 28 h 538"/>
                <a:gd name="T30" fmla="*/ 199 w 397"/>
                <a:gd name="T31" fmla="*/ 85 h 538"/>
                <a:gd name="T32" fmla="*/ 227 w 397"/>
                <a:gd name="T33" fmla="*/ 141 h 538"/>
                <a:gd name="T34" fmla="*/ 255 w 397"/>
                <a:gd name="T35" fmla="*/ 255 h 538"/>
                <a:gd name="T36" fmla="*/ 312 w 397"/>
                <a:gd name="T37" fmla="*/ 283 h 538"/>
                <a:gd name="T38" fmla="*/ 340 w 397"/>
                <a:gd name="T39" fmla="*/ 283 h 538"/>
                <a:gd name="T40" fmla="*/ 397 w 397"/>
                <a:gd name="T41" fmla="*/ 312 h 538"/>
                <a:gd name="T42" fmla="*/ 397 w 397"/>
                <a:gd name="T43" fmla="*/ 340 h 538"/>
                <a:gd name="T44" fmla="*/ 284 w 397"/>
                <a:gd name="T45" fmla="*/ 425 h 538"/>
                <a:gd name="T46" fmla="*/ 312 w 397"/>
                <a:gd name="T47" fmla="*/ 482 h 538"/>
                <a:gd name="T48" fmla="*/ 312 w 397"/>
                <a:gd name="T49" fmla="*/ 538 h 538"/>
                <a:gd name="T50" fmla="*/ 227 w 397"/>
                <a:gd name="T51" fmla="*/ 482 h 538"/>
                <a:gd name="T52" fmla="*/ 227 w 397"/>
                <a:gd name="T53" fmla="*/ 453 h 538"/>
                <a:gd name="T54" fmla="*/ 170 w 397"/>
                <a:gd name="T55" fmla="*/ 425 h 538"/>
                <a:gd name="T56" fmla="*/ 142 w 397"/>
                <a:gd name="T57" fmla="*/ 510 h 538"/>
                <a:gd name="T58" fmla="*/ 57 w 397"/>
                <a:gd name="T59" fmla="*/ 482 h 538"/>
                <a:gd name="T60" fmla="*/ 57 w 397"/>
                <a:gd name="T61" fmla="*/ 425 h 538"/>
                <a:gd name="T62" fmla="*/ 114 w 397"/>
                <a:gd name="T63" fmla="*/ 368 h 538"/>
                <a:gd name="T64" fmla="*/ 85 w 397"/>
                <a:gd name="T65" fmla="*/ 340 h 538"/>
                <a:gd name="T66" fmla="*/ 57 w 397"/>
                <a:gd name="T67" fmla="*/ 36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7" h="538">
                  <a:moveTo>
                    <a:pt x="57" y="368"/>
                  </a:moveTo>
                  <a:lnTo>
                    <a:pt x="0" y="340"/>
                  </a:lnTo>
                  <a:lnTo>
                    <a:pt x="29" y="283"/>
                  </a:lnTo>
                  <a:lnTo>
                    <a:pt x="85" y="283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114" y="198"/>
                  </a:lnTo>
                  <a:lnTo>
                    <a:pt x="142" y="85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99" y="85"/>
                  </a:lnTo>
                  <a:lnTo>
                    <a:pt x="227" y="141"/>
                  </a:lnTo>
                  <a:lnTo>
                    <a:pt x="255" y="255"/>
                  </a:lnTo>
                  <a:lnTo>
                    <a:pt x="312" y="283"/>
                  </a:lnTo>
                  <a:lnTo>
                    <a:pt x="340" y="283"/>
                  </a:lnTo>
                  <a:lnTo>
                    <a:pt x="397" y="312"/>
                  </a:lnTo>
                  <a:lnTo>
                    <a:pt x="397" y="340"/>
                  </a:lnTo>
                  <a:lnTo>
                    <a:pt x="284" y="425"/>
                  </a:lnTo>
                  <a:lnTo>
                    <a:pt x="312" y="482"/>
                  </a:lnTo>
                  <a:lnTo>
                    <a:pt x="312" y="538"/>
                  </a:lnTo>
                  <a:lnTo>
                    <a:pt x="227" y="482"/>
                  </a:lnTo>
                  <a:lnTo>
                    <a:pt x="227" y="453"/>
                  </a:lnTo>
                  <a:lnTo>
                    <a:pt x="170" y="425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114" y="368"/>
                  </a:lnTo>
                  <a:lnTo>
                    <a:pt x="85" y="340"/>
                  </a:lnTo>
                  <a:lnTo>
                    <a:pt x="57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7491" y="4215"/>
              <a:ext cx="397" cy="708"/>
            </a:xfrm>
            <a:custGeom>
              <a:avLst/>
              <a:gdLst>
                <a:gd name="T0" fmla="*/ 113 w 397"/>
                <a:gd name="T1" fmla="*/ 567 h 708"/>
                <a:gd name="T2" fmla="*/ 85 w 397"/>
                <a:gd name="T3" fmla="*/ 510 h 708"/>
                <a:gd name="T4" fmla="*/ 198 w 397"/>
                <a:gd name="T5" fmla="*/ 425 h 708"/>
                <a:gd name="T6" fmla="*/ 198 w 397"/>
                <a:gd name="T7" fmla="*/ 397 h 708"/>
                <a:gd name="T8" fmla="*/ 141 w 397"/>
                <a:gd name="T9" fmla="*/ 368 h 708"/>
                <a:gd name="T10" fmla="*/ 113 w 397"/>
                <a:gd name="T11" fmla="*/ 368 h 708"/>
                <a:gd name="T12" fmla="*/ 56 w 397"/>
                <a:gd name="T13" fmla="*/ 340 h 708"/>
                <a:gd name="T14" fmla="*/ 28 w 397"/>
                <a:gd name="T15" fmla="*/ 226 h 708"/>
                <a:gd name="T16" fmla="*/ 0 w 397"/>
                <a:gd name="T17" fmla="*/ 170 h 708"/>
                <a:gd name="T18" fmla="*/ 0 w 397"/>
                <a:gd name="T19" fmla="*/ 56 h 708"/>
                <a:gd name="T20" fmla="*/ 141 w 397"/>
                <a:gd name="T21" fmla="*/ 28 h 708"/>
                <a:gd name="T22" fmla="*/ 141 w 397"/>
                <a:gd name="T23" fmla="*/ 0 h 708"/>
                <a:gd name="T24" fmla="*/ 226 w 397"/>
                <a:gd name="T25" fmla="*/ 0 h 708"/>
                <a:gd name="T26" fmla="*/ 255 w 397"/>
                <a:gd name="T27" fmla="*/ 28 h 708"/>
                <a:gd name="T28" fmla="*/ 283 w 397"/>
                <a:gd name="T29" fmla="*/ 0 h 708"/>
                <a:gd name="T30" fmla="*/ 340 w 397"/>
                <a:gd name="T31" fmla="*/ 28 h 708"/>
                <a:gd name="T32" fmla="*/ 368 w 397"/>
                <a:gd name="T33" fmla="*/ 0 h 708"/>
                <a:gd name="T34" fmla="*/ 397 w 397"/>
                <a:gd name="T35" fmla="*/ 28 h 708"/>
                <a:gd name="T36" fmla="*/ 311 w 397"/>
                <a:gd name="T37" fmla="*/ 198 h 708"/>
                <a:gd name="T38" fmla="*/ 311 w 397"/>
                <a:gd name="T39" fmla="*/ 368 h 708"/>
                <a:gd name="T40" fmla="*/ 340 w 397"/>
                <a:gd name="T41" fmla="*/ 397 h 708"/>
                <a:gd name="T42" fmla="*/ 311 w 397"/>
                <a:gd name="T43" fmla="*/ 510 h 708"/>
                <a:gd name="T44" fmla="*/ 311 w 397"/>
                <a:gd name="T45" fmla="*/ 595 h 708"/>
                <a:gd name="T46" fmla="*/ 340 w 397"/>
                <a:gd name="T47" fmla="*/ 680 h 708"/>
                <a:gd name="T48" fmla="*/ 311 w 397"/>
                <a:gd name="T49" fmla="*/ 652 h 708"/>
                <a:gd name="T50" fmla="*/ 226 w 397"/>
                <a:gd name="T51" fmla="*/ 708 h 708"/>
                <a:gd name="T52" fmla="*/ 198 w 397"/>
                <a:gd name="T53" fmla="*/ 680 h 708"/>
                <a:gd name="T54" fmla="*/ 198 w 397"/>
                <a:gd name="T55" fmla="*/ 623 h 708"/>
                <a:gd name="T56" fmla="*/ 226 w 397"/>
                <a:gd name="T57" fmla="*/ 567 h 708"/>
                <a:gd name="T58" fmla="*/ 198 w 397"/>
                <a:gd name="T59" fmla="*/ 538 h 708"/>
                <a:gd name="T60" fmla="*/ 170 w 397"/>
                <a:gd name="T61" fmla="*/ 567 h 708"/>
                <a:gd name="T62" fmla="*/ 113 w 397"/>
                <a:gd name="T63" fmla="*/ 567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7" h="708">
                  <a:moveTo>
                    <a:pt x="113" y="567"/>
                  </a:moveTo>
                  <a:lnTo>
                    <a:pt x="85" y="510"/>
                  </a:lnTo>
                  <a:lnTo>
                    <a:pt x="198" y="425"/>
                  </a:lnTo>
                  <a:lnTo>
                    <a:pt x="198" y="397"/>
                  </a:lnTo>
                  <a:lnTo>
                    <a:pt x="141" y="368"/>
                  </a:lnTo>
                  <a:lnTo>
                    <a:pt x="113" y="368"/>
                  </a:lnTo>
                  <a:lnTo>
                    <a:pt x="56" y="340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141" y="28"/>
                  </a:lnTo>
                  <a:lnTo>
                    <a:pt x="141" y="0"/>
                  </a:lnTo>
                  <a:lnTo>
                    <a:pt x="226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397" y="28"/>
                  </a:lnTo>
                  <a:lnTo>
                    <a:pt x="311" y="198"/>
                  </a:lnTo>
                  <a:lnTo>
                    <a:pt x="311" y="368"/>
                  </a:lnTo>
                  <a:lnTo>
                    <a:pt x="340" y="397"/>
                  </a:lnTo>
                  <a:lnTo>
                    <a:pt x="311" y="510"/>
                  </a:lnTo>
                  <a:lnTo>
                    <a:pt x="311" y="595"/>
                  </a:lnTo>
                  <a:lnTo>
                    <a:pt x="340" y="680"/>
                  </a:lnTo>
                  <a:lnTo>
                    <a:pt x="311" y="652"/>
                  </a:lnTo>
                  <a:lnTo>
                    <a:pt x="226" y="708"/>
                  </a:lnTo>
                  <a:lnTo>
                    <a:pt x="198" y="680"/>
                  </a:lnTo>
                  <a:lnTo>
                    <a:pt x="198" y="623"/>
                  </a:lnTo>
                  <a:lnTo>
                    <a:pt x="226" y="567"/>
                  </a:lnTo>
                  <a:lnTo>
                    <a:pt x="198" y="538"/>
                  </a:lnTo>
                  <a:lnTo>
                    <a:pt x="170" y="567"/>
                  </a:lnTo>
                  <a:lnTo>
                    <a:pt x="113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7406" y="3648"/>
              <a:ext cx="453" cy="623"/>
            </a:xfrm>
            <a:custGeom>
              <a:avLst/>
              <a:gdLst>
                <a:gd name="T0" fmla="*/ 85 w 453"/>
                <a:gd name="T1" fmla="*/ 623 h 623"/>
                <a:gd name="T2" fmla="*/ 85 w 453"/>
                <a:gd name="T3" fmla="*/ 453 h 623"/>
                <a:gd name="T4" fmla="*/ 56 w 453"/>
                <a:gd name="T5" fmla="*/ 425 h 623"/>
                <a:gd name="T6" fmla="*/ 85 w 453"/>
                <a:gd name="T7" fmla="*/ 397 h 623"/>
                <a:gd name="T8" fmla="*/ 0 w 453"/>
                <a:gd name="T9" fmla="*/ 340 h 623"/>
                <a:gd name="T10" fmla="*/ 0 w 453"/>
                <a:gd name="T11" fmla="*/ 283 h 623"/>
                <a:gd name="T12" fmla="*/ 56 w 453"/>
                <a:gd name="T13" fmla="*/ 283 h 623"/>
                <a:gd name="T14" fmla="*/ 85 w 453"/>
                <a:gd name="T15" fmla="*/ 255 h 623"/>
                <a:gd name="T16" fmla="*/ 141 w 453"/>
                <a:gd name="T17" fmla="*/ 226 h 623"/>
                <a:gd name="T18" fmla="*/ 85 w 453"/>
                <a:gd name="T19" fmla="*/ 170 h 623"/>
                <a:gd name="T20" fmla="*/ 56 w 453"/>
                <a:gd name="T21" fmla="*/ 113 h 623"/>
                <a:gd name="T22" fmla="*/ 85 w 453"/>
                <a:gd name="T23" fmla="*/ 28 h 623"/>
                <a:gd name="T24" fmla="*/ 141 w 453"/>
                <a:gd name="T25" fmla="*/ 0 h 623"/>
                <a:gd name="T26" fmla="*/ 255 w 453"/>
                <a:gd name="T27" fmla="*/ 85 h 623"/>
                <a:gd name="T28" fmla="*/ 283 w 453"/>
                <a:gd name="T29" fmla="*/ 170 h 623"/>
                <a:gd name="T30" fmla="*/ 396 w 453"/>
                <a:gd name="T31" fmla="*/ 340 h 623"/>
                <a:gd name="T32" fmla="*/ 453 w 453"/>
                <a:gd name="T33" fmla="*/ 567 h 623"/>
                <a:gd name="T34" fmla="*/ 425 w 453"/>
                <a:gd name="T35" fmla="*/ 595 h 623"/>
                <a:gd name="T36" fmla="*/ 368 w 453"/>
                <a:gd name="T37" fmla="*/ 567 h 623"/>
                <a:gd name="T38" fmla="*/ 340 w 453"/>
                <a:gd name="T39" fmla="*/ 595 h 623"/>
                <a:gd name="T40" fmla="*/ 311 w 453"/>
                <a:gd name="T41" fmla="*/ 567 h 623"/>
                <a:gd name="T42" fmla="*/ 226 w 453"/>
                <a:gd name="T43" fmla="*/ 567 h 623"/>
                <a:gd name="T44" fmla="*/ 226 w 453"/>
                <a:gd name="T45" fmla="*/ 595 h 623"/>
                <a:gd name="T46" fmla="*/ 85 w 453"/>
                <a:gd name="T47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623">
                  <a:moveTo>
                    <a:pt x="85" y="623"/>
                  </a:moveTo>
                  <a:lnTo>
                    <a:pt x="85" y="453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85" y="255"/>
                  </a:lnTo>
                  <a:lnTo>
                    <a:pt x="141" y="226"/>
                  </a:lnTo>
                  <a:lnTo>
                    <a:pt x="85" y="170"/>
                  </a:lnTo>
                  <a:lnTo>
                    <a:pt x="56" y="113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55" y="85"/>
                  </a:lnTo>
                  <a:lnTo>
                    <a:pt x="283" y="170"/>
                  </a:lnTo>
                  <a:lnTo>
                    <a:pt x="396" y="340"/>
                  </a:lnTo>
                  <a:lnTo>
                    <a:pt x="453" y="567"/>
                  </a:lnTo>
                  <a:lnTo>
                    <a:pt x="425" y="595"/>
                  </a:lnTo>
                  <a:lnTo>
                    <a:pt x="368" y="567"/>
                  </a:lnTo>
                  <a:lnTo>
                    <a:pt x="340" y="595"/>
                  </a:lnTo>
                  <a:lnTo>
                    <a:pt x="311" y="567"/>
                  </a:lnTo>
                  <a:lnTo>
                    <a:pt x="226" y="567"/>
                  </a:lnTo>
                  <a:lnTo>
                    <a:pt x="226" y="595"/>
                  </a:lnTo>
                  <a:lnTo>
                    <a:pt x="85" y="6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6895" y="3506"/>
              <a:ext cx="596" cy="794"/>
            </a:xfrm>
            <a:custGeom>
              <a:avLst/>
              <a:gdLst>
                <a:gd name="T0" fmla="*/ 596 w 596"/>
                <a:gd name="T1" fmla="*/ 397 h 794"/>
                <a:gd name="T2" fmla="*/ 567 w 596"/>
                <a:gd name="T3" fmla="*/ 425 h 794"/>
                <a:gd name="T4" fmla="*/ 511 w 596"/>
                <a:gd name="T5" fmla="*/ 425 h 794"/>
                <a:gd name="T6" fmla="*/ 511 w 596"/>
                <a:gd name="T7" fmla="*/ 482 h 794"/>
                <a:gd name="T8" fmla="*/ 596 w 596"/>
                <a:gd name="T9" fmla="*/ 539 h 794"/>
                <a:gd name="T10" fmla="*/ 567 w 596"/>
                <a:gd name="T11" fmla="*/ 567 h 794"/>
                <a:gd name="T12" fmla="*/ 596 w 596"/>
                <a:gd name="T13" fmla="*/ 595 h 794"/>
                <a:gd name="T14" fmla="*/ 596 w 596"/>
                <a:gd name="T15" fmla="*/ 709 h 794"/>
                <a:gd name="T16" fmla="*/ 567 w 596"/>
                <a:gd name="T17" fmla="*/ 680 h 794"/>
                <a:gd name="T18" fmla="*/ 454 w 596"/>
                <a:gd name="T19" fmla="*/ 709 h 794"/>
                <a:gd name="T20" fmla="*/ 482 w 596"/>
                <a:gd name="T21" fmla="*/ 737 h 794"/>
                <a:gd name="T22" fmla="*/ 397 w 596"/>
                <a:gd name="T23" fmla="*/ 794 h 794"/>
                <a:gd name="T24" fmla="*/ 312 w 596"/>
                <a:gd name="T25" fmla="*/ 794 h 794"/>
                <a:gd name="T26" fmla="*/ 255 w 596"/>
                <a:gd name="T27" fmla="*/ 765 h 794"/>
                <a:gd name="T28" fmla="*/ 170 w 596"/>
                <a:gd name="T29" fmla="*/ 794 h 794"/>
                <a:gd name="T30" fmla="*/ 142 w 596"/>
                <a:gd name="T31" fmla="*/ 709 h 794"/>
                <a:gd name="T32" fmla="*/ 85 w 596"/>
                <a:gd name="T33" fmla="*/ 680 h 794"/>
                <a:gd name="T34" fmla="*/ 29 w 596"/>
                <a:gd name="T35" fmla="*/ 595 h 794"/>
                <a:gd name="T36" fmla="*/ 0 w 596"/>
                <a:gd name="T37" fmla="*/ 482 h 794"/>
                <a:gd name="T38" fmla="*/ 29 w 596"/>
                <a:gd name="T39" fmla="*/ 482 h 794"/>
                <a:gd name="T40" fmla="*/ 57 w 596"/>
                <a:gd name="T41" fmla="*/ 368 h 794"/>
                <a:gd name="T42" fmla="*/ 0 w 596"/>
                <a:gd name="T43" fmla="*/ 340 h 794"/>
                <a:gd name="T44" fmla="*/ 0 w 596"/>
                <a:gd name="T45" fmla="*/ 255 h 794"/>
                <a:gd name="T46" fmla="*/ 57 w 596"/>
                <a:gd name="T47" fmla="*/ 170 h 794"/>
                <a:gd name="T48" fmla="*/ 29 w 596"/>
                <a:gd name="T49" fmla="*/ 142 h 794"/>
                <a:gd name="T50" fmla="*/ 57 w 596"/>
                <a:gd name="T51" fmla="*/ 113 h 794"/>
                <a:gd name="T52" fmla="*/ 85 w 596"/>
                <a:gd name="T53" fmla="*/ 113 h 794"/>
                <a:gd name="T54" fmla="*/ 85 w 596"/>
                <a:gd name="T55" fmla="*/ 142 h 794"/>
                <a:gd name="T56" fmla="*/ 114 w 596"/>
                <a:gd name="T57" fmla="*/ 170 h 794"/>
                <a:gd name="T58" fmla="*/ 142 w 596"/>
                <a:gd name="T59" fmla="*/ 142 h 794"/>
                <a:gd name="T60" fmla="*/ 170 w 596"/>
                <a:gd name="T61" fmla="*/ 170 h 794"/>
                <a:gd name="T62" fmla="*/ 227 w 596"/>
                <a:gd name="T63" fmla="*/ 142 h 794"/>
                <a:gd name="T64" fmla="*/ 170 w 596"/>
                <a:gd name="T65" fmla="*/ 85 h 794"/>
                <a:gd name="T66" fmla="*/ 199 w 596"/>
                <a:gd name="T67" fmla="*/ 28 h 794"/>
                <a:gd name="T68" fmla="*/ 170 w 596"/>
                <a:gd name="T69" fmla="*/ 0 h 794"/>
                <a:gd name="T70" fmla="*/ 255 w 596"/>
                <a:gd name="T71" fmla="*/ 28 h 794"/>
                <a:gd name="T72" fmla="*/ 341 w 596"/>
                <a:gd name="T73" fmla="*/ 113 h 794"/>
                <a:gd name="T74" fmla="*/ 369 w 596"/>
                <a:gd name="T75" fmla="*/ 142 h 794"/>
                <a:gd name="T76" fmla="*/ 397 w 596"/>
                <a:gd name="T77" fmla="*/ 142 h 794"/>
                <a:gd name="T78" fmla="*/ 454 w 596"/>
                <a:gd name="T79" fmla="*/ 198 h 794"/>
                <a:gd name="T80" fmla="*/ 454 w 596"/>
                <a:gd name="T81" fmla="*/ 227 h 794"/>
                <a:gd name="T82" fmla="*/ 369 w 596"/>
                <a:gd name="T83" fmla="*/ 255 h 794"/>
                <a:gd name="T84" fmla="*/ 369 w 596"/>
                <a:gd name="T85" fmla="*/ 312 h 794"/>
                <a:gd name="T86" fmla="*/ 482 w 596"/>
                <a:gd name="T87" fmla="*/ 340 h 794"/>
                <a:gd name="T88" fmla="*/ 482 w 596"/>
                <a:gd name="T89" fmla="*/ 368 h 794"/>
                <a:gd name="T90" fmla="*/ 511 w 596"/>
                <a:gd name="T91" fmla="*/ 397 h 794"/>
                <a:gd name="T92" fmla="*/ 596 w 596"/>
                <a:gd name="T93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6" h="794">
                  <a:moveTo>
                    <a:pt x="596" y="397"/>
                  </a:moveTo>
                  <a:lnTo>
                    <a:pt x="567" y="425"/>
                  </a:lnTo>
                  <a:lnTo>
                    <a:pt x="511" y="425"/>
                  </a:lnTo>
                  <a:lnTo>
                    <a:pt x="511" y="482"/>
                  </a:lnTo>
                  <a:lnTo>
                    <a:pt x="596" y="539"/>
                  </a:lnTo>
                  <a:lnTo>
                    <a:pt x="567" y="567"/>
                  </a:lnTo>
                  <a:lnTo>
                    <a:pt x="596" y="595"/>
                  </a:lnTo>
                  <a:lnTo>
                    <a:pt x="596" y="709"/>
                  </a:lnTo>
                  <a:lnTo>
                    <a:pt x="567" y="680"/>
                  </a:lnTo>
                  <a:lnTo>
                    <a:pt x="454" y="709"/>
                  </a:lnTo>
                  <a:lnTo>
                    <a:pt x="482" y="737"/>
                  </a:lnTo>
                  <a:lnTo>
                    <a:pt x="397" y="794"/>
                  </a:lnTo>
                  <a:lnTo>
                    <a:pt x="312" y="794"/>
                  </a:lnTo>
                  <a:lnTo>
                    <a:pt x="255" y="765"/>
                  </a:lnTo>
                  <a:lnTo>
                    <a:pt x="170" y="794"/>
                  </a:lnTo>
                  <a:lnTo>
                    <a:pt x="142" y="709"/>
                  </a:lnTo>
                  <a:lnTo>
                    <a:pt x="85" y="680"/>
                  </a:lnTo>
                  <a:lnTo>
                    <a:pt x="29" y="595"/>
                  </a:lnTo>
                  <a:lnTo>
                    <a:pt x="0" y="482"/>
                  </a:lnTo>
                  <a:lnTo>
                    <a:pt x="29" y="482"/>
                  </a:lnTo>
                  <a:lnTo>
                    <a:pt x="57" y="368"/>
                  </a:lnTo>
                  <a:lnTo>
                    <a:pt x="0" y="340"/>
                  </a:lnTo>
                  <a:lnTo>
                    <a:pt x="0" y="255"/>
                  </a:lnTo>
                  <a:lnTo>
                    <a:pt x="57" y="170"/>
                  </a:lnTo>
                  <a:lnTo>
                    <a:pt x="29" y="142"/>
                  </a:lnTo>
                  <a:lnTo>
                    <a:pt x="57" y="113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70" y="0"/>
                  </a:lnTo>
                  <a:lnTo>
                    <a:pt x="255" y="28"/>
                  </a:lnTo>
                  <a:lnTo>
                    <a:pt x="341" y="113"/>
                  </a:lnTo>
                  <a:lnTo>
                    <a:pt x="369" y="142"/>
                  </a:lnTo>
                  <a:lnTo>
                    <a:pt x="397" y="142"/>
                  </a:lnTo>
                  <a:lnTo>
                    <a:pt x="454" y="198"/>
                  </a:lnTo>
                  <a:lnTo>
                    <a:pt x="454" y="227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340"/>
                  </a:lnTo>
                  <a:lnTo>
                    <a:pt x="482" y="368"/>
                  </a:lnTo>
                  <a:lnTo>
                    <a:pt x="511" y="397"/>
                  </a:lnTo>
                  <a:lnTo>
                    <a:pt x="596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7264" y="3393"/>
              <a:ext cx="283" cy="510"/>
            </a:xfrm>
            <a:custGeom>
              <a:avLst/>
              <a:gdLst>
                <a:gd name="T0" fmla="*/ 283 w 283"/>
                <a:gd name="T1" fmla="*/ 255 h 510"/>
                <a:gd name="T2" fmla="*/ 227 w 283"/>
                <a:gd name="T3" fmla="*/ 283 h 510"/>
                <a:gd name="T4" fmla="*/ 198 w 283"/>
                <a:gd name="T5" fmla="*/ 368 h 510"/>
                <a:gd name="T6" fmla="*/ 227 w 283"/>
                <a:gd name="T7" fmla="*/ 425 h 510"/>
                <a:gd name="T8" fmla="*/ 283 w 283"/>
                <a:gd name="T9" fmla="*/ 481 h 510"/>
                <a:gd name="T10" fmla="*/ 227 w 283"/>
                <a:gd name="T11" fmla="*/ 510 h 510"/>
                <a:gd name="T12" fmla="*/ 142 w 283"/>
                <a:gd name="T13" fmla="*/ 510 h 510"/>
                <a:gd name="T14" fmla="*/ 113 w 283"/>
                <a:gd name="T15" fmla="*/ 481 h 510"/>
                <a:gd name="T16" fmla="*/ 113 w 283"/>
                <a:gd name="T17" fmla="*/ 453 h 510"/>
                <a:gd name="T18" fmla="*/ 0 w 283"/>
                <a:gd name="T19" fmla="*/ 425 h 510"/>
                <a:gd name="T20" fmla="*/ 0 w 283"/>
                <a:gd name="T21" fmla="*/ 368 h 510"/>
                <a:gd name="T22" fmla="*/ 85 w 283"/>
                <a:gd name="T23" fmla="*/ 340 h 510"/>
                <a:gd name="T24" fmla="*/ 85 w 283"/>
                <a:gd name="T25" fmla="*/ 311 h 510"/>
                <a:gd name="T26" fmla="*/ 28 w 283"/>
                <a:gd name="T27" fmla="*/ 255 h 510"/>
                <a:gd name="T28" fmla="*/ 0 w 283"/>
                <a:gd name="T29" fmla="*/ 255 h 510"/>
                <a:gd name="T30" fmla="*/ 0 w 283"/>
                <a:gd name="T31" fmla="*/ 141 h 510"/>
                <a:gd name="T32" fmla="*/ 28 w 283"/>
                <a:gd name="T33" fmla="*/ 170 h 510"/>
                <a:gd name="T34" fmla="*/ 85 w 283"/>
                <a:gd name="T35" fmla="*/ 56 h 510"/>
                <a:gd name="T36" fmla="*/ 142 w 283"/>
                <a:gd name="T37" fmla="*/ 56 h 510"/>
                <a:gd name="T38" fmla="*/ 170 w 283"/>
                <a:gd name="T39" fmla="*/ 0 h 510"/>
                <a:gd name="T40" fmla="*/ 198 w 283"/>
                <a:gd name="T41" fmla="*/ 28 h 510"/>
                <a:gd name="T42" fmla="*/ 198 w 283"/>
                <a:gd name="T43" fmla="*/ 113 h 510"/>
                <a:gd name="T44" fmla="*/ 283 w 283"/>
                <a:gd name="T45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" h="510">
                  <a:moveTo>
                    <a:pt x="283" y="255"/>
                  </a:moveTo>
                  <a:lnTo>
                    <a:pt x="227" y="283"/>
                  </a:lnTo>
                  <a:lnTo>
                    <a:pt x="198" y="368"/>
                  </a:lnTo>
                  <a:lnTo>
                    <a:pt x="227" y="425"/>
                  </a:lnTo>
                  <a:lnTo>
                    <a:pt x="283" y="481"/>
                  </a:lnTo>
                  <a:lnTo>
                    <a:pt x="227" y="510"/>
                  </a:lnTo>
                  <a:lnTo>
                    <a:pt x="142" y="510"/>
                  </a:lnTo>
                  <a:lnTo>
                    <a:pt x="113" y="481"/>
                  </a:lnTo>
                  <a:lnTo>
                    <a:pt x="113" y="453"/>
                  </a:lnTo>
                  <a:lnTo>
                    <a:pt x="0" y="425"/>
                  </a:lnTo>
                  <a:lnTo>
                    <a:pt x="0" y="368"/>
                  </a:lnTo>
                  <a:lnTo>
                    <a:pt x="85" y="340"/>
                  </a:lnTo>
                  <a:lnTo>
                    <a:pt x="85" y="311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0" y="141"/>
                  </a:lnTo>
                  <a:lnTo>
                    <a:pt x="28" y="170"/>
                  </a:lnTo>
                  <a:lnTo>
                    <a:pt x="85" y="56"/>
                  </a:lnTo>
                  <a:lnTo>
                    <a:pt x="142" y="56"/>
                  </a:lnTo>
                  <a:lnTo>
                    <a:pt x="170" y="0"/>
                  </a:lnTo>
                  <a:lnTo>
                    <a:pt x="198" y="28"/>
                  </a:lnTo>
                  <a:lnTo>
                    <a:pt x="198" y="113"/>
                  </a:lnTo>
                  <a:lnTo>
                    <a:pt x="283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6640" y="2797"/>
              <a:ext cx="794" cy="879"/>
            </a:xfrm>
            <a:custGeom>
              <a:avLst/>
              <a:gdLst>
                <a:gd name="T0" fmla="*/ 794 w 794"/>
                <a:gd name="T1" fmla="*/ 596 h 879"/>
                <a:gd name="T2" fmla="*/ 766 w 794"/>
                <a:gd name="T3" fmla="*/ 652 h 879"/>
                <a:gd name="T4" fmla="*/ 709 w 794"/>
                <a:gd name="T5" fmla="*/ 652 h 879"/>
                <a:gd name="T6" fmla="*/ 652 w 794"/>
                <a:gd name="T7" fmla="*/ 766 h 879"/>
                <a:gd name="T8" fmla="*/ 624 w 794"/>
                <a:gd name="T9" fmla="*/ 737 h 879"/>
                <a:gd name="T10" fmla="*/ 624 w 794"/>
                <a:gd name="T11" fmla="*/ 851 h 879"/>
                <a:gd name="T12" fmla="*/ 510 w 794"/>
                <a:gd name="T13" fmla="*/ 737 h 879"/>
                <a:gd name="T14" fmla="*/ 425 w 794"/>
                <a:gd name="T15" fmla="*/ 709 h 879"/>
                <a:gd name="T16" fmla="*/ 454 w 794"/>
                <a:gd name="T17" fmla="*/ 737 h 879"/>
                <a:gd name="T18" fmla="*/ 425 w 794"/>
                <a:gd name="T19" fmla="*/ 794 h 879"/>
                <a:gd name="T20" fmla="*/ 482 w 794"/>
                <a:gd name="T21" fmla="*/ 851 h 879"/>
                <a:gd name="T22" fmla="*/ 425 w 794"/>
                <a:gd name="T23" fmla="*/ 879 h 879"/>
                <a:gd name="T24" fmla="*/ 397 w 794"/>
                <a:gd name="T25" fmla="*/ 851 h 879"/>
                <a:gd name="T26" fmla="*/ 369 w 794"/>
                <a:gd name="T27" fmla="*/ 879 h 879"/>
                <a:gd name="T28" fmla="*/ 340 w 794"/>
                <a:gd name="T29" fmla="*/ 851 h 879"/>
                <a:gd name="T30" fmla="*/ 340 w 794"/>
                <a:gd name="T31" fmla="*/ 822 h 879"/>
                <a:gd name="T32" fmla="*/ 312 w 794"/>
                <a:gd name="T33" fmla="*/ 822 h 879"/>
                <a:gd name="T34" fmla="*/ 284 w 794"/>
                <a:gd name="T35" fmla="*/ 851 h 879"/>
                <a:gd name="T36" fmla="*/ 255 w 794"/>
                <a:gd name="T37" fmla="*/ 766 h 879"/>
                <a:gd name="T38" fmla="*/ 170 w 794"/>
                <a:gd name="T39" fmla="*/ 737 h 879"/>
                <a:gd name="T40" fmla="*/ 170 w 794"/>
                <a:gd name="T41" fmla="*/ 709 h 879"/>
                <a:gd name="T42" fmla="*/ 85 w 794"/>
                <a:gd name="T43" fmla="*/ 737 h 879"/>
                <a:gd name="T44" fmla="*/ 57 w 794"/>
                <a:gd name="T45" fmla="*/ 709 h 879"/>
                <a:gd name="T46" fmla="*/ 114 w 794"/>
                <a:gd name="T47" fmla="*/ 681 h 879"/>
                <a:gd name="T48" fmla="*/ 57 w 794"/>
                <a:gd name="T49" fmla="*/ 681 h 879"/>
                <a:gd name="T50" fmla="*/ 29 w 794"/>
                <a:gd name="T51" fmla="*/ 624 h 879"/>
                <a:gd name="T52" fmla="*/ 85 w 794"/>
                <a:gd name="T53" fmla="*/ 624 h 879"/>
                <a:gd name="T54" fmla="*/ 114 w 794"/>
                <a:gd name="T55" fmla="*/ 567 h 879"/>
                <a:gd name="T56" fmla="*/ 114 w 794"/>
                <a:gd name="T57" fmla="*/ 482 h 879"/>
                <a:gd name="T58" fmla="*/ 0 w 794"/>
                <a:gd name="T59" fmla="*/ 397 h 879"/>
                <a:gd name="T60" fmla="*/ 29 w 794"/>
                <a:gd name="T61" fmla="*/ 312 h 879"/>
                <a:gd name="T62" fmla="*/ 114 w 794"/>
                <a:gd name="T63" fmla="*/ 397 h 879"/>
                <a:gd name="T64" fmla="*/ 255 w 794"/>
                <a:gd name="T65" fmla="*/ 397 h 879"/>
                <a:gd name="T66" fmla="*/ 227 w 794"/>
                <a:gd name="T67" fmla="*/ 369 h 879"/>
                <a:gd name="T68" fmla="*/ 312 w 794"/>
                <a:gd name="T69" fmla="*/ 369 h 879"/>
                <a:gd name="T70" fmla="*/ 340 w 794"/>
                <a:gd name="T71" fmla="*/ 312 h 879"/>
                <a:gd name="T72" fmla="*/ 369 w 794"/>
                <a:gd name="T73" fmla="*/ 312 h 879"/>
                <a:gd name="T74" fmla="*/ 397 w 794"/>
                <a:gd name="T75" fmla="*/ 284 h 879"/>
                <a:gd name="T76" fmla="*/ 482 w 794"/>
                <a:gd name="T77" fmla="*/ 312 h 879"/>
                <a:gd name="T78" fmla="*/ 454 w 794"/>
                <a:gd name="T79" fmla="*/ 284 h 879"/>
                <a:gd name="T80" fmla="*/ 482 w 794"/>
                <a:gd name="T81" fmla="*/ 227 h 879"/>
                <a:gd name="T82" fmla="*/ 454 w 794"/>
                <a:gd name="T83" fmla="*/ 199 h 879"/>
                <a:gd name="T84" fmla="*/ 454 w 794"/>
                <a:gd name="T85" fmla="*/ 142 h 879"/>
                <a:gd name="T86" fmla="*/ 567 w 794"/>
                <a:gd name="T87" fmla="*/ 85 h 879"/>
                <a:gd name="T88" fmla="*/ 596 w 794"/>
                <a:gd name="T89" fmla="*/ 114 h 879"/>
                <a:gd name="T90" fmla="*/ 624 w 794"/>
                <a:gd name="T91" fmla="*/ 85 h 879"/>
                <a:gd name="T92" fmla="*/ 624 w 794"/>
                <a:gd name="T93" fmla="*/ 0 h 879"/>
                <a:gd name="T94" fmla="*/ 681 w 794"/>
                <a:gd name="T95" fmla="*/ 57 h 879"/>
                <a:gd name="T96" fmla="*/ 709 w 794"/>
                <a:gd name="T97" fmla="*/ 114 h 879"/>
                <a:gd name="T98" fmla="*/ 681 w 794"/>
                <a:gd name="T99" fmla="*/ 170 h 879"/>
                <a:gd name="T100" fmla="*/ 709 w 794"/>
                <a:gd name="T101" fmla="*/ 340 h 879"/>
                <a:gd name="T102" fmla="*/ 681 w 794"/>
                <a:gd name="T103" fmla="*/ 397 h 879"/>
                <a:gd name="T104" fmla="*/ 766 w 794"/>
                <a:gd name="T105" fmla="*/ 510 h 879"/>
                <a:gd name="T106" fmla="*/ 737 w 794"/>
                <a:gd name="T107" fmla="*/ 567 h 879"/>
                <a:gd name="T108" fmla="*/ 794 w 794"/>
                <a:gd name="T109" fmla="*/ 596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4" h="879">
                  <a:moveTo>
                    <a:pt x="794" y="596"/>
                  </a:moveTo>
                  <a:lnTo>
                    <a:pt x="766" y="652"/>
                  </a:lnTo>
                  <a:lnTo>
                    <a:pt x="709" y="652"/>
                  </a:lnTo>
                  <a:lnTo>
                    <a:pt x="652" y="766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510" y="737"/>
                  </a:lnTo>
                  <a:lnTo>
                    <a:pt x="425" y="709"/>
                  </a:lnTo>
                  <a:lnTo>
                    <a:pt x="454" y="737"/>
                  </a:lnTo>
                  <a:lnTo>
                    <a:pt x="425" y="794"/>
                  </a:lnTo>
                  <a:lnTo>
                    <a:pt x="482" y="851"/>
                  </a:lnTo>
                  <a:lnTo>
                    <a:pt x="425" y="879"/>
                  </a:lnTo>
                  <a:lnTo>
                    <a:pt x="397" y="851"/>
                  </a:lnTo>
                  <a:lnTo>
                    <a:pt x="369" y="879"/>
                  </a:lnTo>
                  <a:lnTo>
                    <a:pt x="340" y="851"/>
                  </a:lnTo>
                  <a:lnTo>
                    <a:pt x="340" y="822"/>
                  </a:lnTo>
                  <a:lnTo>
                    <a:pt x="312" y="822"/>
                  </a:lnTo>
                  <a:lnTo>
                    <a:pt x="284" y="851"/>
                  </a:lnTo>
                  <a:lnTo>
                    <a:pt x="255" y="766"/>
                  </a:lnTo>
                  <a:lnTo>
                    <a:pt x="170" y="737"/>
                  </a:lnTo>
                  <a:lnTo>
                    <a:pt x="170" y="709"/>
                  </a:lnTo>
                  <a:lnTo>
                    <a:pt x="85" y="737"/>
                  </a:lnTo>
                  <a:lnTo>
                    <a:pt x="57" y="709"/>
                  </a:lnTo>
                  <a:lnTo>
                    <a:pt x="114" y="681"/>
                  </a:lnTo>
                  <a:lnTo>
                    <a:pt x="57" y="681"/>
                  </a:lnTo>
                  <a:lnTo>
                    <a:pt x="29" y="624"/>
                  </a:lnTo>
                  <a:lnTo>
                    <a:pt x="85" y="624"/>
                  </a:lnTo>
                  <a:lnTo>
                    <a:pt x="114" y="567"/>
                  </a:lnTo>
                  <a:lnTo>
                    <a:pt x="114" y="482"/>
                  </a:lnTo>
                  <a:lnTo>
                    <a:pt x="0" y="397"/>
                  </a:lnTo>
                  <a:lnTo>
                    <a:pt x="29" y="312"/>
                  </a:lnTo>
                  <a:lnTo>
                    <a:pt x="114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40" y="312"/>
                  </a:lnTo>
                  <a:lnTo>
                    <a:pt x="369" y="312"/>
                  </a:lnTo>
                  <a:lnTo>
                    <a:pt x="397" y="284"/>
                  </a:lnTo>
                  <a:lnTo>
                    <a:pt x="482" y="312"/>
                  </a:lnTo>
                  <a:lnTo>
                    <a:pt x="454" y="284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54" y="142"/>
                  </a:lnTo>
                  <a:lnTo>
                    <a:pt x="567" y="85"/>
                  </a:lnTo>
                  <a:lnTo>
                    <a:pt x="596" y="114"/>
                  </a:lnTo>
                  <a:lnTo>
                    <a:pt x="624" y="85"/>
                  </a:lnTo>
                  <a:lnTo>
                    <a:pt x="624" y="0"/>
                  </a:lnTo>
                  <a:lnTo>
                    <a:pt x="681" y="57"/>
                  </a:lnTo>
                  <a:lnTo>
                    <a:pt x="709" y="114"/>
                  </a:lnTo>
                  <a:lnTo>
                    <a:pt x="681" y="170"/>
                  </a:lnTo>
                  <a:lnTo>
                    <a:pt x="709" y="340"/>
                  </a:lnTo>
                  <a:lnTo>
                    <a:pt x="681" y="397"/>
                  </a:lnTo>
                  <a:lnTo>
                    <a:pt x="766" y="510"/>
                  </a:lnTo>
                  <a:lnTo>
                    <a:pt x="737" y="567"/>
                  </a:lnTo>
                  <a:lnTo>
                    <a:pt x="794" y="5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6555" y="2655"/>
              <a:ext cx="709" cy="511"/>
            </a:xfrm>
            <a:custGeom>
              <a:avLst/>
              <a:gdLst>
                <a:gd name="T0" fmla="*/ 312 w 709"/>
                <a:gd name="T1" fmla="*/ 511 h 511"/>
                <a:gd name="T2" fmla="*/ 397 w 709"/>
                <a:gd name="T3" fmla="*/ 511 h 511"/>
                <a:gd name="T4" fmla="*/ 425 w 709"/>
                <a:gd name="T5" fmla="*/ 454 h 511"/>
                <a:gd name="T6" fmla="*/ 454 w 709"/>
                <a:gd name="T7" fmla="*/ 454 h 511"/>
                <a:gd name="T8" fmla="*/ 482 w 709"/>
                <a:gd name="T9" fmla="*/ 426 h 511"/>
                <a:gd name="T10" fmla="*/ 567 w 709"/>
                <a:gd name="T11" fmla="*/ 454 h 511"/>
                <a:gd name="T12" fmla="*/ 539 w 709"/>
                <a:gd name="T13" fmla="*/ 426 h 511"/>
                <a:gd name="T14" fmla="*/ 567 w 709"/>
                <a:gd name="T15" fmla="*/ 369 h 511"/>
                <a:gd name="T16" fmla="*/ 539 w 709"/>
                <a:gd name="T17" fmla="*/ 341 h 511"/>
                <a:gd name="T18" fmla="*/ 539 w 709"/>
                <a:gd name="T19" fmla="*/ 284 h 511"/>
                <a:gd name="T20" fmla="*/ 652 w 709"/>
                <a:gd name="T21" fmla="*/ 227 h 511"/>
                <a:gd name="T22" fmla="*/ 681 w 709"/>
                <a:gd name="T23" fmla="*/ 256 h 511"/>
                <a:gd name="T24" fmla="*/ 709 w 709"/>
                <a:gd name="T25" fmla="*/ 227 h 511"/>
                <a:gd name="T26" fmla="*/ 709 w 709"/>
                <a:gd name="T27" fmla="*/ 142 h 511"/>
                <a:gd name="T28" fmla="*/ 624 w 709"/>
                <a:gd name="T29" fmla="*/ 29 h 511"/>
                <a:gd name="T30" fmla="*/ 567 w 709"/>
                <a:gd name="T31" fmla="*/ 29 h 511"/>
                <a:gd name="T32" fmla="*/ 595 w 709"/>
                <a:gd name="T33" fmla="*/ 57 h 511"/>
                <a:gd name="T34" fmla="*/ 567 w 709"/>
                <a:gd name="T35" fmla="*/ 86 h 511"/>
                <a:gd name="T36" fmla="*/ 539 w 709"/>
                <a:gd name="T37" fmla="*/ 57 h 511"/>
                <a:gd name="T38" fmla="*/ 539 w 709"/>
                <a:gd name="T39" fmla="*/ 171 h 511"/>
                <a:gd name="T40" fmla="*/ 510 w 709"/>
                <a:gd name="T41" fmla="*/ 227 h 511"/>
                <a:gd name="T42" fmla="*/ 482 w 709"/>
                <a:gd name="T43" fmla="*/ 171 h 511"/>
                <a:gd name="T44" fmla="*/ 425 w 709"/>
                <a:gd name="T45" fmla="*/ 142 h 511"/>
                <a:gd name="T46" fmla="*/ 397 w 709"/>
                <a:gd name="T47" fmla="*/ 86 h 511"/>
                <a:gd name="T48" fmla="*/ 312 w 709"/>
                <a:gd name="T49" fmla="*/ 86 h 511"/>
                <a:gd name="T50" fmla="*/ 340 w 709"/>
                <a:gd name="T51" fmla="*/ 142 h 511"/>
                <a:gd name="T52" fmla="*/ 284 w 709"/>
                <a:gd name="T53" fmla="*/ 199 h 511"/>
                <a:gd name="T54" fmla="*/ 199 w 709"/>
                <a:gd name="T55" fmla="*/ 114 h 511"/>
                <a:gd name="T56" fmla="*/ 199 w 709"/>
                <a:gd name="T57" fmla="*/ 86 h 511"/>
                <a:gd name="T58" fmla="*/ 142 w 709"/>
                <a:gd name="T59" fmla="*/ 114 h 511"/>
                <a:gd name="T60" fmla="*/ 85 w 709"/>
                <a:gd name="T61" fmla="*/ 29 h 511"/>
                <a:gd name="T62" fmla="*/ 28 w 709"/>
                <a:gd name="T63" fmla="*/ 0 h 511"/>
                <a:gd name="T64" fmla="*/ 28 w 709"/>
                <a:gd name="T65" fmla="*/ 57 h 511"/>
                <a:gd name="T66" fmla="*/ 28 w 709"/>
                <a:gd name="T67" fmla="*/ 86 h 511"/>
                <a:gd name="T68" fmla="*/ 0 w 709"/>
                <a:gd name="T69" fmla="*/ 142 h 511"/>
                <a:gd name="T70" fmla="*/ 85 w 709"/>
                <a:gd name="T71" fmla="*/ 199 h 511"/>
                <a:gd name="T72" fmla="*/ 114 w 709"/>
                <a:gd name="T73" fmla="*/ 256 h 511"/>
                <a:gd name="T74" fmla="*/ 199 w 709"/>
                <a:gd name="T75" fmla="*/ 284 h 511"/>
                <a:gd name="T76" fmla="*/ 284 w 709"/>
                <a:gd name="T77" fmla="*/ 369 h 511"/>
                <a:gd name="T78" fmla="*/ 369 w 709"/>
                <a:gd name="T79" fmla="*/ 397 h 511"/>
                <a:gd name="T80" fmla="*/ 369 w 709"/>
                <a:gd name="T81" fmla="*/ 426 h 511"/>
                <a:gd name="T82" fmla="*/ 312 w 709"/>
                <a:gd name="T83" fmla="*/ 482 h 511"/>
                <a:gd name="T84" fmla="*/ 312 w 709"/>
                <a:gd name="T8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9" h="511">
                  <a:moveTo>
                    <a:pt x="312" y="511"/>
                  </a:moveTo>
                  <a:lnTo>
                    <a:pt x="397" y="511"/>
                  </a:lnTo>
                  <a:lnTo>
                    <a:pt x="425" y="454"/>
                  </a:lnTo>
                  <a:lnTo>
                    <a:pt x="454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67" y="369"/>
                  </a:lnTo>
                  <a:lnTo>
                    <a:pt x="539" y="341"/>
                  </a:lnTo>
                  <a:lnTo>
                    <a:pt x="539" y="284"/>
                  </a:lnTo>
                  <a:lnTo>
                    <a:pt x="652" y="227"/>
                  </a:lnTo>
                  <a:lnTo>
                    <a:pt x="681" y="256"/>
                  </a:lnTo>
                  <a:lnTo>
                    <a:pt x="709" y="227"/>
                  </a:lnTo>
                  <a:lnTo>
                    <a:pt x="709" y="142"/>
                  </a:lnTo>
                  <a:lnTo>
                    <a:pt x="624" y="29"/>
                  </a:lnTo>
                  <a:lnTo>
                    <a:pt x="567" y="29"/>
                  </a:lnTo>
                  <a:lnTo>
                    <a:pt x="595" y="57"/>
                  </a:lnTo>
                  <a:lnTo>
                    <a:pt x="567" y="86"/>
                  </a:lnTo>
                  <a:lnTo>
                    <a:pt x="539" y="57"/>
                  </a:lnTo>
                  <a:lnTo>
                    <a:pt x="539" y="171"/>
                  </a:lnTo>
                  <a:lnTo>
                    <a:pt x="510" y="227"/>
                  </a:lnTo>
                  <a:lnTo>
                    <a:pt x="482" y="171"/>
                  </a:lnTo>
                  <a:lnTo>
                    <a:pt x="425" y="142"/>
                  </a:lnTo>
                  <a:lnTo>
                    <a:pt x="397" y="86"/>
                  </a:lnTo>
                  <a:lnTo>
                    <a:pt x="312" y="86"/>
                  </a:lnTo>
                  <a:lnTo>
                    <a:pt x="340" y="142"/>
                  </a:lnTo>
                  <a:lnTo>
                    <a:pt x="284" y="199"/>
                  </a:lnTo>
                  <a:lnTo>
                    <a:pt x="199" y="114"/>
                  </a:lnTo>
                  <a:lnTo>
                    <a:pt x="199" y="86"/>
                  </a:lnTo>
                  <a:lnTo>
                    <a:pt x="142" y="114"/>
                  </a:lnTo>
                  <a:lnTo>
                    <a:pt x="85" y="29"/>
                  </a:lnTo>
                  <a:lnTo>
                    <a:pt x="28" y="0"/>
                  </a:lnTo>
                  <a:lnTo>
                    <a:pt x="28" y="57"/>
                  </a:lnTo>
                  <a:lnTo>
                    <a:pt x="28" y="86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114" y="256"/>
                  </a:lnTo>
                  <a:lnTo>
                    <a:pt x="199" y="284"/>
                  </a:lnTo>
                  <a:lnTo>
                    <a:pt x="284" y="369"/>
                  </a:lnTo>
                  <a:lnTo>
                    <a:pt x="369" y="397"/>
                  </a:lnTo>
                  <a:lnTo>
                    <a:pt x="369" y="426"/>
                  </a:lnTo>
                  <a:lnTo>
                    <a:pt x="312" y="482"/>
                  </a:lnTo>
                  <a:lnTo>
                    <a:pt x="312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6527" y="2287"/>
              <a:ext cx="652" cy="595"/>
            </a:xfrm>
            <a:custGeom>
              <a:avLst/>
              <a:gdLst>
                <a:gd name="T0" fmla="*/ 56 w 652"/>
                <a:gd name="T1" fmla="*/ 368 h 595"/>
                <a:gd name="T2" fmla="*/ 113 w 652"/>
                <a:gd name="T3" fmla="*/ 397 h 595"/>
                <a:gd name="T4" fmla="*/ 170 w 652"/>
                <a:gd name="T5" fmla="*/ 482 h 595"/>
                <a:gd name="T6" fmla="*/ 227 w 652"/>
                <a:gd name="T7" fmla="*/ 454 h 595"/>
                <a:gd name="T8" fmla="*/ 227 w 652"/>
                <a:gd name="T9" fmla="*/ 482 h 595"/>
                <a:gd name="T10" fmla="*/ 312 w 652"/>
                <a:gd name="T11" fmla="*/ 567 h 595"/>
                <a:gd name="T12" fmla="*/ 368 w 652"/>
                <a:gd name="T13" fmla="*/ 510 h 595"/>
                <a:gd name="T14" fmla="*/ 340 w 652"/>
                <a:gd name="T15" fmla="*/ 454 h 595"/>
                <a:gd name="T16" fmla="*/ 425 w 652"/>
                <a:gd name="T17" fmla="*/ 454 h 595"/>
                <a:gd name="T18" fmla="*/ 453 w 652"/>
                <a:gd name="T19" fmla="*/ 510 h 595"/>
                <a:gd name="T20" fmla="*/ 510 w 652"/>
                <a:gd name="T21" fmla="*/ 539 h 595"/>
                <a:gd name="T22" fmla="*/ 538 w 652"/>
                <a:gd name="T23" fmla="*/ 595 h 595"/>
                <a:gd name="T24" fmla="*/ 567 w 652"/>
                <a:gd name="T25" fmla="*/ 539 h 595"/>
                <a:gd name="T26" fmla="*/ 567 w 652"/>
                <a:gd name="T27" fmla="*/ 425 h 595"/>
                <a:gd name="T28" fmla="*/ 595 w 652"/>
                <a:gd name="T29" fmla="*/ 454 h 595"/>
                <a:gd name="T30" fmla="*/ 623 w 652"/>
                <a:gd name="T31" fmla="*/ 425 h 595"/>
                <a:gd name="T32" fmla="*/ 595 w 652"/>
                <a:gd name="T33" fmla="*/ 397 h 595"/>
                <a:gd name="T34" fmla="*/ 652 w 652"/>
                <a:gd name="T35" fmla="*/ 397 h 595"/>
                <a:gd name="T36" fmla="*/ 623 w 652"/>
                <a:gd name="T37" fmla="*/ 340 h 595"/>
                <a:gd name="T38" fmla="*/ 595 w 652"/>
                <a:gd name="T39" fmla="*/ 312 h 595"/>
                <a:gd name="T40" fmla="*/ 595 w 652"/>
                <a:gd name="T41" fmla="*/ 283 h 595"/>
                <a:gd name="T42" fmla="*/ 567 w 652"/>
                <a:gd name="T43" fmla="*/ 255 h 595"/>
                <a:gd name="T44" fmla="*/ 567 w 652"/>
                <a:gd name="T45" fmla="*/ 198 h 595"/>
                <a:gd name="T46" fmla="*/ 538 w 652"/>
                <a:gd name="T47" fmla="*/ 170 h 595"/>
                <a:gd name="T48" fmla="*/ 510 w 652"/>
                <a:gd name="T49" fmla="*/ 198 h 595"/>
                <a:gd name="T50" fmla="*/ 510 w 652"/>
                <a:gd name="T51" fmla="*/ 227 h 595"/>
                <a:gd name="T52" fmla="*/ 482 w 652"/>
                <a:gd name="T53" fmla="*/ 255 h 595"/>
                <a:gd name="T54" fmla="*/ 397 w 652"/>
                <a:gd name="T55" fmla="*/ 198 h 595"/>
                <a:gd name="T56" fmla="*/ 255 w 652"/>
                <a:gd name="T57" fmla="*/ 198 h 595"/>
                <a:gd name="T58" fmla="*/ 227 w 652"/>
                <a:gd name="T59" fmla="*/ 28 h 595"/>
                <a:gd name="T60" fmla="*/ 198 w 652"/>
                <a:gd name="T61" fmla="*/ 0 h 595"/>
                <a:gd name="T62" fmla="*/ 170 w 652"/>
                <a:gd name="T63" fmla="*/ 28 h 595"/>
                <a:gd name="T64" fmla="*/ 198 w 652"/>
                <a:gd name="T65" fmla="*/ 57 h 595"/>
                <a:gd name="T66" fmla="*/ 198 w 652"/>
                <a:gd name="T67" fmla="*/ 113 h 595"/>
                <a:gd name="T68" fmla="*/ 170 w 652"/>
                <a:gd name="T69" fmla="*/ 85 h 595"/>
                <a:gd name="T70" fmla="*/ 113 w 652"/>
                <a:gd name="T71" fmla="*/ 113 h 595"/>
                <a:gd name="T72" fmla="*/ 56 w 652"/>
                <a:gd name="T73" fmla="*/ 113 h 595"/>
                <a:gd name="T74" fmla="*/ 56 w 652"/>
                <a:gd name="T75" fmla="*/ 142 h 595"/>
                <a:gd name="T76" fmla="*/ 0 w 652"/>
                <a:gd name="T77" fmla="*/ 170 h 595"/>
                <a:gd name="T78" fmla="*/ 28 w 652"/>
                <a:gd name="T79" fmla="*/ 198 h 595"/>
                <a:gd name="T80" fmla="*/ 0 w 652"/>
                <a:gd name="T81" fmla="*/ 227 h 595"/>
                <a:gd name="T82" fmla="*/ 28 w 652"/>
                <a:gd name="T83" fmla="*/ 283 h 595"/>
                <a:gd name="T84" fmla="*/ 85 w 652"/>
                <a:gd name="T85" fmla="*/ 255 h 595"/>
                <a:gd name="T86" fmla="*/ 113 w 652"/>
                <a:gd name="T87" fmla="*/ 312 h 595"/>
                <a:gd name="T88" fmla="*/ 56 w 652"/>
                <a:gd name="T89" fmla="*/ 36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52" h="595">
                  <a:moveTo>
                    <a:pt x="56" y="368"/>
                  </a:moveTo>
                  <a:lnTo>
                    <a:pt x="113" y="397"/>
                  </a:lnTo>
                  <a:lnTo>
                    <a:pt x="170" y="482"/>
                  </a:lnTo>
                  <a:lnTo>
                    <a:pt x="227" y="454"/>
                  </a:lnTo>
                  <a:lnTo>
                    <a:pt x="227" y="482"/>
                  </a:lnTo>
                  <a:lnTo>
                    <a:pt x="312" y="567"/>
                  </a:lnTo>
                  <a:lnTo>
                    <a:pt x="368" y="510"/>
                  </a:lnTo>
                  <a:lnTo>
                    <a:pt x="340" y="454"/>
                  </a:lnTo>
                  <a:lnTo>
                    <a:pt x="425" y="454"/>
                  </a:lnTo>
                  <a:lnTo>
                    <a:pt x="453" y="510"/>
                  </a:lnTo>
                  <a:lnTo>
                    <a:pt x="510" y="539"/>
                  </a:lnTo>
                  <a:lnTo>
                    <a:pt x="538" y="595"/>
                  </a:lnTo>
                  <a:lnTo>
                    <a:pt x="567" y="539"/>
                  </a:lnTo>
                  <a:lnTo>
                    <a:pt x="567" y="425"/>
                  </a:lnTo>
                  <a:lnTo>
                    <a:pt x="595" y="454"/>
                  </a:lnTo>
                  <a:lnTo>
                    <a:pt x="623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23" y="340"/>
                  </a:lnTo>
                  <a:lnTo>
                    <a:pt x="595" y="312"/>
                  </a:lnTo>
                  <a:lnTo>
                    <a:pt x="595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38" y="170"/>
                  </a:lnTo>
                  <a:lnTo>
                    <a:pt x="510" y="198"/>
                  </a:lnTo>
                  <a:lnTo>
                    <a:pt x="510" y="227"/>
                  </a:lnTo>
                  <a:lnTo>
                    <a:pt x="482" y="255"/>
                  </a:lnTo>
                  <a:lnTo>
                    <a:pt x="397" y="198"/>
                  </a:lnTo>
                  <a:lnTo>
                    <a:pt x="255" y="198"/>
                  </a:lnTo>
                  <a:lnTo>
                    <a:pt x="227" y="28"/>
                  </a:lnTo>
                  <a:lnTo>
                    <a:pt x="198" y="0"/>
                  </a:lnTo>
                  <a:lnTo>
                    <a:pt x="170" y="28"/>
                  </a:lnTo>
                  <a:lnTo>
                    <a:pt x="198" y="57"/>
                  </a:lnTo>
                  <a:lnTo>
                    <a:pt x="198" y="113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85" y="255"/>
                  </a:lnTo>
                  <a:lnTo>
                    <a:pt x="113" y="312"/>
                  </a:lnTo>
                  <a:lnTo>
                    <a:pt x="56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233" y="2174"/>
              <a:ext cx="2977" cy="2239"/>
            </a:xfrm>
            <a:custGeom>
              <a:avLst/>
              <a:gdLst>
                <a:gd name="T0" fmla="*/ 595 w 2977"/>
                <a:gd name="T1" fmla="*/ 708 h 2239"/>
                <a:gd name="T2" fmla="*/ 454 w 2977"/>
                <a:gd name="T3" fmla="*/ 708 h 2239"/>
                <a:gd name="T4" fmla="*/ 255 w 2977"/>
                <a:gd name="T5" fmla="*/ 850 h 2239"/>
                <a:gd name="T6" fmla="*/ 29 w 2977"/>
                <a:gd name="T7" fmla="*/ 1048 h 2239"/>
                <a:gd name="T8" fmla="*/ 29 w 2977"/>
                <a:gd name="T9" fmla="*/ 1275 h 2239"/>
                <a:gd name="T10" fmla="*/ 85 w 2977"/>
                <a:gd name="T11" fmla="*/ 1332 h 2239"/>
                <a:gd name="T12" fmla="*/ 199 w 2977"/>
                <a:gd name="T13" fmla="*/ 1530 h 2239"/>
                <a:gd name="T14" fmla="*/ 114 w 2977"/>
                <a:gd name="T15" fmla="*/ 1700 h 2239"/>
                <a:gd name="T16" fmla="*/ 369 w 2977"/>
                <a:gd name="T17" fmla="*/ 1786 h 2239"/>
                <a:gd name="T18" fmla="*/ 510 w 2977"/>
                <a:gd name="T19" fmla="*/ 1984 h 2239"/>
                <a:gd name="T20" fmla="*/ 652 w 2977"/>
                <a:gd name="T21" fmla="*/ 2069 h 2239"/>
                <a:gd name="T22" fmla="*/ 766 w 2977"/>
                <a:gd name="T23" fmla="*/ 2097 h 2239"/>
                <a:gd name="T24" fmla="*/ 936 w 2977"/>
                <a:gd name="T25" fmla="*/ 2126 h 2239"/>
                <a:gd name="T26" fmla="*/ 1106 w 2977"/>
                <a:gd name="T27" fmla="*/ 2211 h 2239"/>
                <a:gd name="T28" fmla="*/ 1389 w 2977"/>
                <a:gd name="T29" fmla="*/ 2182 h 2239"/>
                <a:gd name="T30" fmla="*/ 1531 w 2977"/>
                <a:gd name="T31" fmla="*/ 2069 h 2239"/>
                <a:gd name="T32" fmla="*/ 1644 w 2977"/>
                <a:gd name="T33" fmla="*/ 1984 h 2239"/>
                <a:gd name="T34" fmla="*/ 1758 w 2977"/>
                <a:gd name="T35" fmla="*/ 1927 h 2239"/>
                <a:gd name="T36" fmla="*/ 1900 w 2977"/>
                <a:gd name="T37" fmla="*/ 1871 h 2239"/>
                <a:gd name="T38" fmla="*/ 2098 w 2977"/>
                <a:gd name="T39" fmla="*/ 1842 h 2239"/>
                <a:gd name="T40" fmla="*/ 2240 w 2977"/>
                <a:gd name="T41" fmla="*/ 1984 h 2239"/>
                <a:gd name="T42" fmla="*/ 2523 w 2977"/>
                <a:gd name="T43" fmla="*/ 2041 h 2239"/>
                <a:gd name="T44" fmla="*/ 2608 w 2977"/>
                <a:gd name="T45" fmla="*/ 1899 h 2239"/>
                <a:gd name="T46" fmla="*/ 2637 w 2977"/>
                <a:gd name="T47" fmla="*/ 1757 h 2239"/>
                <a:gd name="T48" fmla="*/ 2495 w 2977"/>
                <a:gd name="T49" fmla="*/ 1559 h 2239"/>
                <a:gd name="T50" fmla="*/ 2467 w 2977"/>
                <a:gd name="T51" fmla="*/ 1332 h 2239"/>
                <a:gd name="T52" fmla="*/ 2495 w 2977"/>
                <a:gd name="T53" fmla="*/ 992 h 2239"/>
                <a:gd name="T54" fmla="*/ 2637 w 2977"/>
                <a:gd name="T55" fmla="*/ 1020 h 2239"/>
                <a:gd name="T56" fmla="*/ 2835 w 2977"/>
                <a:gd name="T57" fmla="*/ 1020 h 2239"/>
                <a:gd name="T58" fmla="*/ 2977 w 2977"/>
                <a:gd name="T59" fmla="*/ 1077 h 2239"/>
                <a:gd name="T60" fmla="*/ 2920 w 2977"/>
                <a:gd name="T61" fmla="*/ 878 h 2239"/>
                <a:gd name="T62" fmla="*/ 2778 w 2977"/>
                <a:gd name="T63" fmla="*/ 765 h 2239"/>
                <a:gd name="T64" fmla="*/ 2665 w 2977"/>
                <a:gd name="T65" fmla="*/ 680 h 2239"/>
                <a:gd name="T66" fmla="*/ 2552 w 2977"/>
                <a:gd name="T67" fmla="*/ 510 h 2239"/>
                <a:gd name="T68" fmla="*/ 2325 w 2977"/>
                <a:gd name="T69" fmla="*/ 481 h 2239"/>
                <a:gd name="T70" fmla="*/ 2211 w 2977"/>
                <a:gd name="T71" fmla="*/ 481 h 2239"/>
                <a:gd name="T72" fmla="*/ 2155 w 2977"/>
                <a:gd name="T73" fmla="*/ 396 h 2239"/>
                <a:gd name="T74" fmla="*/ 1956 w 2977"/>
                <a:gd name="T75" fmla="*/ 311 h 2239"/>
                <a:gd name="T76" fmla="*/ 1815 w 2977"/>
                <a:gd name="T77" fmla="*/ 226 h 2239"/>
                <a:gd name="T78" fmla="*/ 1729 w 2977"/>
                <a:gd name="T79" fmla="*/ 56 h 2239"/>
                <a:gd name="T80" fmla="*/ 1559 w 2977"/>
                <a:gd name="T81" fmla="*/ 85 h 2239"/>
                <a:gd name="T82" fmla="*/ 1531 w 2977"/>
                <a:gd name="T83" fmla="*/ 226 h 2239"/>
                <a:gd name="T84" fmla="*/ 1503 w 2977"/>
                <a:gd name="T85" fmla="*/ 425 h 2239"/>
                <a:gd name="T86" fmla="*/ 1673 w 2977"/>
                <a:gd name="T87" fmla="*/ 567 h 2239"/>
                <a:gd name="T88" fmla="*/ 1758 w 2977"/>
                <a:gd name="T89" fmla="*/ 708 h 2239"/>
                <a:gd name="T90" fmla="*/ 2013 w 2977"/>
                <a:gd name="T91" fmla="*/ 850 h 2239"/>
                <a:gd name="T92" fmla="*/ 2183 w 2977"/>
                <a:gd name="T93" fmla="*/ 822 h 2239"/>
                <a:gd name="T94" fmla="*/ 2211 w 2977"/>
                <a:gd name="T95" fmla="*/ 1048 h 2239"/>
                <a:gd name="T96" fmla="*/ 2041 w 2977"/>
                <a:gd name="T97" fmla="*/ 1247 h 2239"/>
                <a:gd name="T98" fmla="*/ 1900 w 2977"/>
                <a:gd name="T99" fmla="*/ 1162 h 2239"/>
                <a:gd name="T100" fmla="*/ 1701 w 2977"/>
                <a:gd name="T101" fmla="*/ 1162 h 2239"/>
                <a:gd name="T102" fmla="*/ 1389 w 2977"/>
                <a:gd name="T103" fmla="*/ 1219 h 2239"/>
                <a:gd name="T104" fmla="*/ 1219 w 2977"/>
                <a:gd name="T105" fmla="*/ 1190 h 2239"/>
                <a:gd name="T106" fmla="*/ 992 w 2977"/>
                <a:gd name="T107" fmla="*/ 1133 h 2239"/>
                <a:gd name="T108" fmla="*/ 822 w 2977"/>
                <a:gd name="T109" fmla="*/ 822 h 2239"/>
                <a:gd name="T110" fmla="*/ 794 w 2977"/>
                <a:gd name="T111" fmla="*/ 708 h 2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77" h="2239">
                  <a:moveTo>
                    <a:pt x="681" y="708"/>
                  </a:moveTo>
                  <a:lnTo>
                    <a:pt x="652" y="737"/>
                  </a:lnTo>
                  <a:lnTo>
                    <a:pt x="595" y="708"/>
                  </a:lnTo>
                  <a:lnTo>
                    <a:pt x="510" y="765"/>
                  </a:lnTo>
                  <a:lnTo>
                    <a:pt x="482" y="737"/>
                  </a:lnTo>
                  <a:lnTo>
                    <a:pt x="454" y="708"/>
                  </a:lnTo>
                  <a:lnTo>
                    <a:pt x="369" y="680"/>
                  </a:lnTo>
                  <a:lnTo>
                    <a:pt x="284" y="737"/>
                  </a:lnTo>
                  <a:lnTo>
                    <a:pt x="255" y="850"/>
                  </a:lnTo>
                  <a:lnTo>
                    <a:pt x="170" y="935"/>
                  </a:lnTo>
                  <a:lnTo>
                    <a:pt x="114" y="1020"/>
                  </a:lnTo>
                  <a:lnTo>
                    <a:pt x="29" y="1048"/>
                  </a:lnTo>
                  <a:lnTo>
                    <a:pt x="0" y="1105"/>
                  </a:lnTo>
                  <a:lnTo>
                    <a:pt x="29" y="1247"/>
                  </a:lnTo>
                  <a:lnTo>
                    <a:pt x="29" y="1275"/>
                  </a:lnTo>
                  <a:lnTo>
                    <a:pt x="57" y="1275"/>
                  </a:lnTo>
                  <a:lnTo>
                    <a:pt x="85" y="1304"/>
                  </a:lnTo>
                  <a:lnTo>
                    <a:pt x="85" y="1332"/>
                  </a:lnTo>
                  <a:lnTo>
                    <a:pt x="142" y="1445"/>
                  </a:lnTo>
                  <a:lnTo>
                    <a:pt x="199" y="1474"/>
                  </a:lnTo>
                  <a:lnTo>
                    <a:pt x="199" y="1530"/>
                  </a:lnTo>
                  <a:lnTo>
                    <a:pt x="170" y="1615"/>
                  </a:lnTo>
                  <a:lnTo>
                    <a:pt x="114" y="1644"/>
                  </a:lnTo>
                  <a:lnTo>
                    <a:pt x="114" y="1700"/>
                  </a:lnTo>
                  <a:lnTo>
                    <a:pt x="227" y="1786"/>
                  </a:lnTo>
                  <a:lnTo>
                    <a:pt x="284" y="1757"/>
                  </a:lnTo>
                  <a:lnTo>
                    <a:pt x="369" y="1786"/>
                  </a:lnTo>
                  <a:lnTo>
                    <a:pt x="425" y="1786"/>
                  </a:lnTo>
                  <a:lnTo>
                    <a:pt x="510" y="1871"/>
                  </a:lnTo>
                  <a:lnTo>
                    <a:pt x="510" y="1984"/>
                  </a:lnTo>
                  <a:lnTo>
                    <a:pt x="595" y="2012"/>
                  </a:lnTo>
                  <a:lnTo>
                    <a:pt x="624" y="2012"/>
                  </a:lnTo>
                  <a:lnTo>
                    <a:pt x="652" y="2069"/>
                  </a:lnTo>
                  <a:lnTo>
                    <a:pt x="709" y="2041"/>
                  </a:lnTo>
                  <a:lnTo>
                    <a:pt x="766" y="2069"/>
                  </a:lnTo>
                  <a:lnTo>
                    <a:pt x="766" y="2097"/>
                  </a:lnTo>
                  <a:lnTo>
                    <a:pt x="851" y="2041"/>
                  </a:lnTo>
                  <a:lnTo>
                    <a:pt x="936" y="2069"/>
                  </a:lnTo>
                  <a:lnTo>
                    <a:pt x="936" y="2126"/>
                  </a:lnTo>
                  <a:lnTo>
                    <a:pt x="992" y="2097"/>
                  </a:lnTo>
                  <a:lnTo>
                    <a:pt x="1077" y="2211"/>
                  </a:lnTo>
                  <a:lnTo>
                    <a:pt x="1106" y="2211"/>
                  </a:lnTo>
                  <a:lnTo>
                    <a:pt x="1162" y="2239"/>
                  </a:lnTo>
                  <a:lnTo>
                    <a:pt x="1276" y="2154"/>
                  </a:lnTo>
                  <a:lnTo>
                    <a:pt x="1389" y="2182"/>
                  </a:lnTo>
                  <a:lnTo>
                    <a:pt x="1503" y="2154"/>
                  </a:lnTo>
                  <a:lnTo>
                    <a:pt x="1503" y="2097"/>
                  </a:lnTo>
                  <a:lnTo>
                    <a:pt x="1531" y="2069"/>
                  </a:lnTo>
                  <a:lnTo>
                    <a:pt x="1531" y="2041"/>
                  </a:lnTo>
                  <a:lnTo>
                    <a:pt x="1559" y="1984"/>
                  </a:lnTo>
                  <a:lnTo>
                    <a:pt x="1644" y="1984"/>
                  </a:lnTo>
                  <a:lnTo>
                    <a:pt x="1644" y="1927"/>
                  </a:lnTo>
                  <a:lnTo>
                    <a:pt x="1729" y="1899"/>
                  </a:lnTo>
                  <a:lnTo>
                    <a:pt x="1758" y="1927"/>
                  </a:lnTo>
                  <a:lnTo>
                    <a:pt x="1815" y="1899"/>
                  </a:lnTo>
                  <a:lnTo>
                    <a:pt x="1871" y="1899"/>
                  </a:lnTo>
                  <a:lnTo>
                    <a:pt x="1900" y="1871"/>
                  </a:lnTo>
                  <a:lnTo>
                    <a:pt x="1900" y="1842"/>
                  </a:lnTo>
                  <a:lnTo>
                    <a:pt x="1985" y="1786"/>
                  </a:lnTo>
                  <a:lnTo>
                    <a:pt x="2098" y="1842"/>
                  </a:lnTo>
                  <a:lnTo>
                    <a:pt x="2183" y="1956"/>
                  </a:lnTo>
                  <a:lnTo>
                    <a:pt x="2240" y="1956"/>
                  </a:lnTo>
                  <a:lnTo>
                    <a:pt x="2240" y="1984"/>
                  </a:lnTo>
                  <a:lnTo>
                    <a:pt x="2325" y="2012"/>
                  </a:lnTo>
                  <a:lnTo>
                    <a:pt x="2353" y="1956"/>
                  </a:lnTo>
                  <a:lnTo>
                    <a:pt x="2523" y="2041"/>
                  </a:lnTo>
                  <a:lnTo>
                    <a:pt x="2580" y="1956"/>
                  </a:lnTo>
                  <a:lnTo>
                    <a:pt x="2580" y="1927"/>
                  </a:lnTo>
                  <a:lnTo>
                    <a:pt x="2608" y="1899"/>
                  </a:lnTo>
                  <a:lnTo>
                    <a:pt x="2608" y="1842"/>
                  </a:lnTo>
                  <a:lnTo>
                    <a:pt x="2637" y="1814"/>
                  </a:lnTo>
                  <a:lnTo>
                    <a:pt x="2637" y="1757"/>
                  </a:lnTo>
                  <a:lnTo>
                    <a:pt x="2580" y="1729"/>
                  </a:lnTo>
                  <a:lnTo>
                    <a:pt x="2580" y="1644"/>
                  </a:lnTo>
                  <a:lnTo>
                    <a:pt x="2495" y="1559"/>
                  </a:lnTo>
                  <a:lnTo>
                    <a:pt x="2495" y="1502"/>
                  </a:lnTo>
                  <a:lnTo>
                    <a:pt x="2495" y="1389"/>
                  </a:lnTo>
                  <a:lnTo>
                    <a:pt x="2467" y="1332"/>
                  </a:lnTo>
                  <a:lnTo>
                    <a:pt x="2410" y="1275"/>
                  </a:lnTo>
                  <a:lnTo>
                    <a:pt x="2438" y="1162"/>
                  </a:lnTo>
                  <a:lnTo>
                    <a:pt x="2495" y="992"/>
                  </a:lnTo>
                  <a:lnTo>
                    <a:pt x="2552" y="935"/>
                  </a:lnTo>
                  <a:lnTo>
                    <a:pt x="2580" y="992"/>
                  </a:lnTo>
                  <a:lnTo>
                    <a:pt x="2637" y="1020"/>
                  </a:lnTo>
                  <a:lnTo>
                    <a:pt x="2665" y="992"/>
                  </a:lnTo>
                  <a:lnTo>
                    <a:pt x="2778" y="992"/>
                  </a:lnTo>
                  <a:lnTo>
                    <a:pt x="2835" y="1020"/>
                  </a:lnTo>
                  <a:lnTo>
                    <a:pt x="2892" y="1020"/>
                  </a:lnTo>
                  <a:lnTo>
                    <a:pt x="2920" y="1020"/>
                  </a:lnTo>
                  <a:lnTo>
                    <a:pt x="2977" y="1077"/>
                  </a:lnTo>
                  <a:lnTo>
                    <a:pt x="2977" y="1020"/>
                  </a:lnTo>
                  <a:lnTo>
                    <a:pt x="2920" y="935"/>
                  </a:lnTo>
                  <a:lnTo>
                    <a:pt x="2920" y="878"/>
                  </a:lnTo>
                  <a:lnTo>
                    <a:pt x="2835" y="793"/>
                  </a:lnTo>
                  <a:lnTo>
                    <a:pt x="2835" y="765"/>
                  </a:lnTo>
                  <a:lnTo>
                    <a:pt x="2778" y="765"/>
                  </a:lnTo>
                  <a:lnTo>
                    <a:pt x="2778" y="737"/>
                  </a:lnTo>
                  <a:lnTo>
                    <a:pt x="2665" y="708"/>
                  </a:lnTo>
                  <a:lnTo>
                    <a:pt x="2665" y="680"/>
                  </a:lnTo>
                  <a:lnTo>
                    <a:pt x="2637" y="623"/>
                  </a:lnTo>
                  <a:lnTo>
                    <a:pt x="2608" y="538"/>
                  </a:lnTo>
                  <a:lnTo>
                    <a:pt x="2552" y="510"/>
                  </a:lnTo>
                  <a:lnTo>
                    <a:pt x="2495" y="538"/>
                  </a:lnTo>
                  <a:lnTo>
                    <a:pt x="2410" y="453"/>
                  </a:lnTo>
                  <a:lnTo>
                    <a:pt x="2325" y="481"/>
                  </a:lnTo>
                  <a:lnTo>
                    <a:pt x="2296" y="481"/>
                  </a:lnTo>
                  <a:lnTo>
                    <a:pt x="2211" y="510"/>
                  </a:lnTo>
                  <a:lnTo>
                    <a:pt x="2211" y="481"/>
                  </a:lnTo>
                  <a:lnTo>
                    <a:pt x="2211" y="453"/>
                  </a:lnTo>
                  <a:lnTo>
                    <a:pt x="2211" y="425"/>
                  </a:lnTo>
                  <a:lnTo>
                    <a:pt x="2155" y="396"/>
                  </a:lnTo>
                  <a:lnTo>
                    <a:pt x="2098" y="425"/>
                  </a:lnTo>
                  <a:lnTo>
                    <a:pt x="1985" y="368"/>
                  </a:lnTo>
                  <a:lnTo>
                    <a:pt x="1956" y="311"/>
                  </a:lnTo>
                  <a:lnTo>
                    <a:pt x="1871" y="311"/>
                  </a:lnTo>
                  <a:lnTo>
                    <a:pt x="1928" y="198"/>
                  </a:lnTo>
                  <a:lnTo>
                    <a:pt x="1815" y="226"/>
                  </a:lnTo>
                  <a:lnTo>
                    <a:pt x="1758" y="141"/>
                  </a:lnTo>
                  <a:lnTo>
                    <a:pt x="1729" y="113"/>
                  </a:lnTo>
                  <a:lnTo>
                    <a:pt x="1729" y="56"/>
                  </a:lnTo>
                  <a:lnTo>
                    <a:pt x="1673" y="0"/>
                  </a:lnTo>
                  <a:lnTo>
                    <a:pt x="1588" y="0"/>
                  </a:lnTo>
                  <a:lnTo>
                    <a:pt x="1559" y="85"/>
                  </a:lnTo>
                  <a:lnTo>
                    <a:pt x="1588" y="141"/>
                  </a:lnTo>
                  <a:lnTo>
                    <a:pt x="1531" y="170"/>
                  </a:lnTo>
                  <a:lnTo>
                    <a:pt x="1531" y="226"/>
                  </a:lnTo>
                  <a:lnTo>
                    <a:pt x="1418" y="283"/>
                  </a:lnTo>
                  <a:lnTo>
                    <a:pt x="1446" y="368"/>
                  </a:lnTo>
                  <a:lnTo>
                    <a:pt x="1503" y="425"/>
                  </a:lnTo>
                  <a:lnTo>
                    <a:pt x="1503" y="453"/>
                  </a:lnTo>
                  <a:lnTo>
                    <a:pt x="1588" y="510"/>
                  </a:lnTo>
                  <a:lnTo>
                    <a:pt x="1673" y="567"/>
                  </a:lnTo>
                  <a:lnTo>
                    <a:pt x="1701" y="623"/>
                  </a:lnTo>
                  <a:lnTo>
                    <a:pt x="1644" y="623"/>
                  </a:lnTo>
                  <a:lnTo>
                    <a:pt x="1758" y="708"/>
                  </a:lnTo>
                  <a:lnTo>
                    <a:pt x="1786" y="737"/>
                  </a:lnTo>
                  <a:lnTo>
                    <a:pt x="1928" y="765"/>
                  </a:lnTo>
                  <a:lnTo>
                    <a:pt x="2013" y="850"/>
                  </a:lnTo>
                  <a:lnTo>
                    <a:pt x="2098" y="850"/>
                  </a:lnTo>
                  <a:lnTo>
                    <a:pt x="2126" y="793"/>
                  </a:lnTo>
                  <a:lnTo>
                    <a:pt x="2183" y="822"/>
                  </a:lnTo>
                  <a:lnTo>
                    <a:pt x="2183" y="935"/>
                  </a:lnTo>
                  <a:lnTo>
                    <a:pt x="2126" y="963"/>
                  </a:lnTo>
                  <a:lnTo>
                    <a:pt x="2211" y="1048"/>
                  </a:lnTo>
                  <a:lnTo>
                    <a:pt x="2155" y="1105"/>
                  </a:lnTo>
                  <a:lnTo>
                    <a:pt x="2126" y="1190"/>
                  </a:lnTo>
                  <a:lnTo>
                    <a:pt x="2041" y="1247"/>
                  </a:lnTo>
                  <a:lnTo>
                    <a:pt x="1928" y="1247"/>
                  </a:lnTo>
                  <a:lnTo>
                    <a:pt x="1956" y="1190"/>
                  </a:lnTo>
                  <a:lnTo>
                    <a:pt x="1900" y="1162"/>
                  </a:lnTo>
                  <a:lnTo>
                    <a:pt x="1843" y="1190"/>
                  </a:lnTo>
                  <a:lnTo>
                    <a:pt x="1758" y="1133"/>
                  </a:lnTo>
                  <a:lnTo>
                    <a:pt x="1701" y="1162"/>
                  </a:lnTo>
                  <a:lnTo>
                    <a:pt x="1588" y="1162"/>
                  </a:lnTo>
                  <a:lnTo>
                    <a:pt x="1531" y="1247"/>
                  </a:lnTo>
                  <a:lnTo>
                    <a:pt x="1389" y="1219"/>
                  </a:lnTo>
                  <a:lnTo>
                    <a:pt x="1333" y="1275"/>
                  </a:lnTo>
                  <a:lnTo>
                    <a:pt x="1304" y="1219"/>
                  </a:lnTo>
                  <a:lnTo>
                    <a:pt x="1219" y="1190"/>
                  </a:lnTo>
                  <a:lnTo>
                    <a:pt x="1106" y="1219"/>
                  </a:lnTo>
                  <a:lnTo>
                    <a:pt x="1049" y="1133"/>
                  </a:lnTo>
                  <a:lnTo>
                    <a:pt x="992" y="1133"/>
                  </a:lnTo>
                  <a:lnTo>
                    <a:pt x="822" y="963"/>
                  </a:lnTo>
                  <a:lnTo>
                    <a:pt x="851" y="878"/>
                  </a:lnTo>
                  <a:lnTo>
                    <a:pt x="822" y="822"/>
                  </a:lnTo>
                  <a:lnTo>
                    <a:pt x="851" y="793"/>
                  </a:lnTo>
                  <a:lnTo>
                    <a:pt x="851" y="737"/>
                  </a:lnTo>
                  <a:lnTo>
                    <a:pt x="794" y="708"/>
                  </a:lnTo>
                  <a:lnTo>
                    <a:pt x="737" y="680"/>
                  </a:lnTo>
                  <a:lnTo>
                    <a:pt x="681" y="7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970" y="2400"/>
              <a:ext cx="1474" cy="1049"/>
            </a:xfrm>
            <a:custGeom>
              <a:avLst/>
              <a:gdLst>
                <a:gd name="T0" fmla="*/ 0 w 1474"/>
                <a:gd name="T1" fmla="*/ 454 h 1049"/>
                <a:gd name="T2" fmla="*/ 114 w 1474"/>
                <a:gd name="T3" fmla="*/ 511 h 1049"/>
                <a:gd name="T4" fmla="*/ 114 w 1474"/>
                <a:gd name="T5" fmla="*/ 567 h 1049"/>
                <a:gd name="T6" fmla="*/ 85 w 1474"/>
                <a:gd name="T7" fmla="*/ 596 h 1049"/>
                <a:gd name="T8" fmla="*/ 114 w 1474"/>
                <a:gd name="T9" fmla="*/ 652 h 1049"/>
                <a:gd name="T10" fmla="*/ 85 w 1474"/>
                <a:gd name="T11" fmla="*/ 737 h 1049"/>
                <a:gd name="T12" fmla="*/ 255 w 1474"/>
                <a:gd name="T13" fmla="*/ 907 h 1049"/>
                <a:gd name="T14" fmla="*/ 312 w 1474"/>
                <a:gd name="T15" fmla="*/ 907 h 1049"/>
                <a:gd name="T16" fmla="*/ 369 w 1474"/>
                <a:gd name="T17" fmla="*/ 993 h 1049"/>
                <a:gd name="T18" fmla="*/ 482 w 1474"/>
                <a:gd name="T19" fmla="*/ 964 h 1049"/>
                <a:gd name="T20" fmla="*/ 567 w 1474"/>
                <a:gd name="T21" fmla="*/ 993 h 1049"/>
                <a:gd name="T22" fmla="*/ 596 w 1474"/>
                <a:gd name="T23" fmla="*/ 1049 h 1049"/>
                <a:gd name="T24" fmla="*/ 652 w 1474"/>
                <a:gd name="T25" fmla="*/ 993 h 1049"/>
                <a:gd name="T26" fmla="*/ 794 w 1474"/>
                <a:gd name="T27" fmla="*/ 1021 h 1049"/>
                <a:gd name="T28" fmla="*/ 851 w 1474"/>
                <a:gd name="T29" fmla="*/ 936 h 1049"/>
                <a:gd name="T30" fmla="*/ 964 w 1474"/>
                <a:gd name="T31" fmla="*/ 936 h 1049"/>
                <a:gd name="T32" fmla="*/ 1021 w 1474"/>
                <a:gd name="T33" fmla="*/ 907 h 1049"/>
                <a:gd name="T34" fmla="*/ 1106 w 1474"/>
                <a:gd name="T35" fmla="*/ 964 h 1049"/>
                <a:gd name="T36" fmla="*/ 1163 w 1474"/>
                <a:gd name="T37" fmla="*/ 936 h 1049"/>
                <a:gd name="T38" fmla="*/ 1219 w 1474"/>
                <a:gd name="T39" fmla="*/ 964 h 1049"/>
                <a:gd name="T40" fmla="*/ 1191 w 1474"/>
                <a:gd name="T41" fmla="*/ 1021 h 1049"/>
                <a:gd name="T42" fmla="*/ 1304 w 1474"/>
                <a:gd name="T43" fmla="*/ 1021 h 1049"/>
                <a:gd name="T44" fmla="*/ 1389 w 1474"/>
                <a:gd name="T45" fmla="*/ 964 h 1049"/>
                <a:gd name="T46" fmla="*/ 1418 w 1474"/>
                <a:gd name="T47" fmla="*/ 879 h 1049"/>
                <a:gd name="T48" fmla="*/ 1474 w 1474"/>
                <a:gd name="T49" fmla="*/ 822 h 1049"/>
                <a:gd name="T50" fmla="*/ 1389 w 1474"/>
                <a:gd name="T51" fmla="*/ 737 h 1049"/>
                <a:gd name="T52" fmla="*/ 1446 w 1474"/>
                <a:gd name="T53" fmla="*/ 709 h 1049"/>
                <a:gd name="T54" fmla="*/ 1446 w 1474"/>
                <a:gd name="T55" fmla="*/ 596 h 1049"/>
                <a:gd name="T56" fmla="*/ 1389 w 1474"/>
                <a:gd name="T57" fmla="*/ 567 h 1049"/>
                <a:gd name="T58" fmla="*/ 1361 w 1474"/>
                <a:gd name="T59" fmla="*/ 624 h 1049"/>
                <a:gd name="T60" fmla="*/ 1276 w 1474"/>
                <a:gd name="T61" fmla="*/ 624 h 1049"/>
                <a:gd name="T62" fmla="*/ 1191 w 1474"/>
                <a:gd name="T63" fmla="*/ 539 h 1049"/>
                <a:gd name="T64" fmla="*/ 1049 w 1474"/>
                <a:gd name="T65" fmla="*/ 511 h 1049"/>
                <a:gd name="T66" fmla="*/ 1021 w 1474"/>
                <a:gd name="T67" fmla="*/ 482 h 1049"/>
                <a:gd name="T68" fmla="*/ 907 w 1474"/>
                <a:gd name="T69" fmla="*/ 397 h 1049"/>
                <a:gd name="T70" fmla="*/ 964 w 1474"/>
                <a:gd name="T71" fmla="*/ 397 h 1049"/>
                <a:gd name="T72" fmla="*/ 936 w 1474"/>
                <a:gd name="T73" fmla="*/ 341 h 1049"/>
                <a:gd name="T74" fmla="*/ 766 w 1474"/>
                <a:gd name="T75" fmla="*/ 227 h 1049"/>
                <a:gd name="T76" fmla="*/ 766 w 1474"/>
                <a:gd name="T77" fmla="*/ 199 h 1049"/>
                <a:gd name="T78" fmla="*/ 709 w 1474"/>
                <a:gd name="T79" fmla="*/ 142 h 1049"/>
                <a:gd name="T80" fmla="*/ 681 w 1474"/>
                <a:gd name="T81" fmla="*/ 57 h 1049"/>
                <a:gd name="T82" fmla="*/ 567 w 1474"/>
                <a:gd name="T83" fmla="*/ 0 h 1049"/>
                <a:gd name="T84" fmla="*/ 539 w 1474"/>
                <a:gd name="T85" fmla="*/ 29 h 1049"/>
                <a:gd name="T86" fmla="*/ 454 w 1474"/>
                <a:gd name="T87" fmla="*/ 29 h 1049"/>
                <a:gd name="T88" fmla="*/ 454 w 1474"/>
                <a:gd name="T89" fmla="*/ 85 h 1049"/>
                <a:gd name="T90" fmla="*/ 425 w 1474"/>
                <a:gd name="T91" fmla="*/ 57 h 1049"/>
                <a:gd name="T92" fmla="*/ 255 w 1474"/>
                <a:gd name="T93" fmla="*/ 142 h 1049"/>
                <a:gd name="T94" fmla="*/ 255 w 1474"/>
                <a:gd name="T95" fmla="*/ 227 h 1049"/>
                <a:gd name="T96" fmla="*/ 199 w 1474"/>
                <a:gd name="T97" fmla="*/ 255 h 1049"/>
                <a:gd name="T98" fmla="*/ 142 w 1474"/>
                <a:gd name="T99" fmla="*/ 227 h 1049"/>
                <a:gd name="T100" fmla="*/ 114 w 1474"/>
                <a:gd name="T101" fmla="*/ 255 h 1049"/>
                <a:gd name="T102" fmla="*/ 114 w 1474"/>
                <a:gd name="T103" fmla="*/ 312 h 1049"/>
                <a:gd name="T104" fmla="*/ 85 w 1474"/>
                <a:gd name="T105" fmla="*/ 369 h 1049"/>
                <a:gd name="T106" fmla="*/ 29 w 1474"/>
                <a:gd name="T107" fmla="*/ 369 h 1049"/>
                <a:gd name="T108" fmla="*/ 0 w 1474"/>
                <a:gd name="T109" fmla="*/ 454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74" h="1049">
                  <a:moveTo>
                    <a:pt x="0" y="454"/>
                  </a:moveTo>
                  <a:lnTo>
                    <a:pt x="114" y="511"/>
                  </a:lnTo>
                  <a:lnTo>
                    <a:pt x="114" y="567"/>
                  </a:lnTo>
                  <a:lnTo>
                    <a:pt x="85" y="596"/>
                  </a:lnTo>
                  <a:lnTo>
                    <a:pt x="114" y="652"/>
                  </a:lnTo>
                  <a:lnTo>
                    <a:pt x="85" y="737"/>
                  </a:lnTo>
                  <a:lnTo>
                    <a:pt x="255" y="907"/>
                  </a:lnTo>
                  <a:lnTo>
                    <a:pt x="312" y="907"/>
                  </a:lnTo>
                  <a:lnTo>
                    <a:pt x="369" y="993"/>
                  </a:lnTo>
                  <a:lnTo>
                    <a:pt x="482" y="964"/>
                  </a:lnTo>
                  <a:lnTo>
                    <a:pt x="567" y="993"/>
                  </a:lnTo>
                  <a:lnTo>
                    <a:pt x="596" y="1049"/>
                  </a:lnTo>
                  <a:lnTo>
                    <a:pt x="652" y="993"/>
                  </a:lnTo>
                  <a:lnTo>
                    <a:pt x="794" y="1021"/>
                  </a:lnTo>
                  <a:lnTo>
                    <a:pt x="851" y="936"/>
                  </a:lnTo>
                  <a:lnTo>
                    <a:pt x="964" y="936"/>
                  </a:lnTo>
                  <a:lnTo>
                    <a:pt x="1021" y="907"/>
                  </a:lnTo>
                  <a:lnTo>
                    <a:pt x="1106" y="964"/>
                  </a:lnTo>
                  <a:lnTo>
                    <a:pt x="1163" y="936"/>
                  </a:lnTo>
                  <a:lnTo>
                    <a:pt x="1219" y="964"/>
                  </a:lnTo>
                  <a:lnTo>
                    <a:pt x="1191" y="1021"/>
                  </a:lnTo>
                  <a:lnTo>
                    <a:pt x="1304" y="1021"/>
                  </a:lnTo>
                  <a:lnTo>
                    <a:pt x="1389" y="964"/>
                  </a:lnTo>
                  <a:lnTo>
                    <a:pt x="1418" y="879"/>
                  </a:lnTo>
                  <a:lnTo>
                    <a:pt x="1474" y="822"/>
                  </a:lnTo>
                  <a:lnTo>
                    <a:pt x="1389" y="737"/>
                  </a:lnTo>
                  <a:lnTo>
                    <a:pt x="1446" y="709"/>
                  </a:lnTo>
                  <a:lnTo>
                    <a:pt x="1446" y="596"/>
                  </a:lnTo>
                  <a:lnTo>
                    <a:pt x="1389" y="567"/>
                  </a:lnTo>
                  <a:lnTo>
                    <a:pt x="1361" y="624"/>
                  </a:lnTo>
                  <a:lnTo>
                    <a:pt x="1276" y="624"/>
                  </a:lnTo>
                  <a:lnTo>
                    <a:pt x="1191" y="539"/>
                  </a:lnTo>
                  <a:lnTo>
                    <a:pt x="1049" y="511"/>
                  </a:lnTo>
                  <a:lnTo>
                    <a:pt x="1021" y="482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36" y="341"/>
                  </a:lnTo>
                  <a:lnTo>
                    <a:pt x="766" y="227"/>
                  </a:lnTo>
                  <a:lnTo>
                    <a:pt x="766" y="199"/>
                  </a:lnTo>
                  <a:lnTo>
                    <a:pt x="709" y="142"/>
                  </a:lnTo>
                  <a:lnTo>
                    <a:pt x="681" y="57"/>
                  </a:lnTo>
                  <a:lnTo>
                    <a:pt x="567" y="0"/>
                  </a:lnTo>
                  <a:lnTo>
                    <a:pt x="539" y="29"/>
                  </a:lnTo>
                  <a:lnTo>
                    <a:pt x="454" y="29"/>
                  </a:lnTo>
                  <a:lnTo>
                    <a:pt x="454" y="85"/>
                  </a:lnTo>
                  <a:lnTo>
                    <a:pt x="425" y="57"/>
                  </a:lnTo>
                  <a:lnTo>
                    <a:pt x="255" y="142"/>
                  </a:lnTo>
                  <a:lnTo>
                    <a:pt x="255" y="227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114" y="255"/>
                  </a:lnTo>
                  <a:lnTo>
                    <a:pt x="114" y="312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3919" y="3081"/>
              <a:ext cx="623" cy="397"/>
            </a:xfrm>
            <a:custGeom>
              <a:avLst/>
              <a:gdLst>
                <a:gd name="T0" fmla="*/ 226 w 623"/>
                <a:gd name="T1" fmla="*/ 0 h 397"/>
                <a:gd name="T2" fmla="*/ 141 w 623"/>
                <a:gd name="T3" fmla="*/ 28 h 397"/>
                <a:gd name="T4" fmla="*/ 113 w 623"/>
                <a:gd name="T5" fmla="*/ 113 h 397"/>
                <a:gd name="T6" fmla="*/ 85 w 623"/>
                <a:gd name="T7" fmla="*/ 113 h 397"/>
                <a:gd name="T8" fmla="*/ 56 w 623"/>
                <a:gd name="T9" fmla="*/ 85 h 397"/>
                <a:gd name="T10" fmla="*/ 0 w 623"/>
                <a:gd name="T11" fmla="*/ 113 h 397"/>
                <a:gd name="T12" fmla="*/ 28 w 623"/>
                <a:gd name="T13" fmla="*/ 141 h 397"/>
                <a:gd name="T14" fmla="*/ 141 w 623"/>
                <a:gd name="T15" fmla="*/ 226 h 397"/>
                <a:gd name="T16" fmla="*/ 226 w 623"/>
                <a:gd name="T17" fmla="*/ 368 h 397"/>
                <a:gd name="T18" fmla="*/ 311 w 623"/>
                <a:gd name="T19" fmla="*/ 397 h 397"/>
                <a:gd name="T20" fmla="*/ 368 w 623"/>
                <a:gd name="T21" fmla="*/ 368 h 397"/>
                <a:gd name="T22" fmla="*/ 425 w 623"/>
                <a:gd name="T23" fmla="*/ 312 h 397"/>
                <a:gd name="T24" fmla="*/ 453 w 623"/>
                <a:gd name="T25" fmla="*/ 255 h 397"/>
                <a:gd name="T26" fmla="*/ 567 w 623"/>
                <a:gd name="T27" fmla="*/ 255 h 397"/>
                <a:gd name="T28" fmla="*/ 623 w 623"/>
                <a:gd name="T29" fmla="*/ 226 h 397"/>
                <a:gd name="T30" fmla="*/ 595 w 623"/>
                <a:gd name="T31" fmla="*/ 226 h 397"/>
                <a:gd name="T32" fmla="*/ 595 w 623"/>
                <a:gd name="T33" fmla="*/ 198 h 397"/>
                <a:gd name="T34" fmla="*/ 538 w 623"/>
                <a:gd name="T35" fmla="*/ 113 h 397"/>
                <a:gd name="T36" fmla="*/ 453 w 623"/>
                <a:gd name="T37" fmla="*/ 56 h 397"/>
                <a:gd name="T38" fmla="*/ 425 w 623"/>
                <a:gd name="T39" fmla="*/ 56 h 397"/>
                <a:gd name="T40" fmla="*/ 368 w 623"/>
                <a:gd name="T41" fmla="*/ 0 h 397"/>
                <a:gd name="T42" fmla="*/ 340 w 623"/>
                <a:gd name="T43" fmla="*/ 28 h 397"/>
                <a:gd name="T44" fmla="*/ 255 w 623"/>
                <a:gd name="T45" fmla="*/ 0 h 397"/>
                <a:gd name="T46" fmla="*/ 226 w 623"/>
                <a:gd name="T4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3" h="397">
                  <a:moveTo>
                    <a:pt x="226" y="0"/>
                  </a:moveTo>
                  <a:lnTo>
                    <a:pt x="141" y="28"/>
                  </a:lnTo>
                  <a:lnTo>
                    <a:pt x="113" y="113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0" y="113"/>
                  </a:lnTo>
                  <a:lnTo>
                    <a:pt x="28" y="141"/>
                  </a:lnTo>
                  <a:lnTo>
                    <a:pt x="141" y="226"/>
                  </a:lnTo>
                  <a:lnTo>
                    <a:pt x="226" y="368"/>
                  </a:lnTo>
                  <a:lnTo>
                    <a:pt x="311" y="397"/>
                  </a:lnTo>
                  <a:lnTo>
                    <a:pt x="368" y="368"/>
                  </a:lnTo>
                  <a:lnTo>
                    <a:pt x="425" y="312"/>
                  </a:lnTo>
                  <a:lnTo>
                    <a:pt x="453" y="255"/>
                  </a:lnTo>
                  <a:lnTo>
                    <a:pt x="567" y="255"/>
                  </a:lnTo>
                  <a:lnTo>
                    <a:pt x="623" y="226"/>
                  </a:lnTo>
                  <a:lnTo>
                    <a:pt x="595" y="226"/>
                  </a:lnTo>
                  <a:lnTo>
                    <a:pt x="595" y="198"/>
                  </a:lnTo>
                  <a:lnTo>
                    <a:pt x="538" y="113"/>
                  </a:lnTo>
                  <a:lnTo>
                    <a:pt x="453" y="56"/>
                  </a:lnTo>
                  <a:lnTo>
                    <a:pt x="425" y="56"/>
                  </a:lnTo>
                  <a:lnTo>
                    <a:pt x="368" y="0"/>
                  </a:lnTo>
                  <a:lnTo>
                    <a:pt x="340" y="28"/>
                  </a:lnTo>
                  <a:lnTo>
                    <a:pt x="255" y="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3068" y="2429"/>
              <a:ext cx="567" cy="765"/>
            </a:xfrm>
            <a:custGeom>
              <a:avLst/>
              <a:gdLst>
                <a:gd name="T0" fmla="*/ 255 w 567"/>
                <a:gd name="T1" fmla="*/ 680 h 765"/>
                <a:gd name="T2" fmla="*/ 227 w 567"/>
                <a:gd name="T3" fmla="*/ 737 h 765"/>
                <a:gd name="T4" fmla="*/ 142 w 567"/>
                <a:gd name="T5" fmla="*/ 765 h 765"/>
                <a:gd name="T6" fmla="*/ 85 w 567"/>
                <a:gd name="T7" fmla="*/ 680 h 765"/>
                <a:gd name="T8" fmla="*/ 85 w 567"/>
                <a:gd name="T9" fmla="*/ 623 h 765"/>
                <a:gd name="T10" fmla="*/ 0 w 567"/>
                <a:gd name="T11" fmla="*/ 538 h 765"/>
                <a:gd name="T12" fmla="*/ 0 w 567"/>
                <a:gd name="T13" fmla="*/ 510 h 765"/>
                <a:gd name="T14" fmla="*/ 28 w 567"/>
                <a:gd name="T15" fmla="*/ 482 h 765"/>
                <a:gd name="T16" fmla="*/ 28 w 567"/>
                <a:gd name="T17" fmla="*/ 368 h 765"/>
                <a:gd name="T18" fmla="*/ 0 w 567"/>
                <a:gd name="T19" fmla="*/ 312 h 765"/>
                <a:gd name="T20" fmla="*/ 57 w 567"/>
                <a:gd name="T21" fmla="*/ 255 h 765"/>
                <a:gd name="T22" fmla="*/ 28 w 567"/>
                <a:gd name="T23" fmla="*/ 198 h 765"/>
                <a:gd name="T24" fmla="*/ 28 w 567"/>
                <a:gd name="T25" fmla="*/ 141 h 765"/>
                <a:gd name="T26" fmla="*/ 0 w 567"/>
                <a:gd name="T27" fmla="*/ 28 h 765"/>
                <a:gd name="T28" fmla="*/ 28 w 567"/>
                <a:gd name="T29" fmla="*/ 0 h 765"/>
                <a:gd name="T30" fmla="*/ 85 w 567"/>
                <a:gd name="T31" fmla="*/ 28 h 765"/>
                <a:gd name="T32" fmla="*/ 142 w 567"/>
                <a:gd name="T33" fmla="*/ 28 h 765"/>
                <a:gd name="T34" fmla="*/ 142 w 567"/>
                <a:gd name="T35" fmla="*/ 85 h 765"/>
                <a:gd name="T36" fmla="*/ 227 w 567"/>
                <a:gd name="T37" fmla="*/ 170 h 765"/>
                <a:gd name="T38" fmla="*/ 284 w 567"/>
                <a:gd name="T39" fmla="*/ 198 h 765"/>
                <a:gd name="T40" fmla="*/ 312 w 567"/>
                <a:gd name="T41" fmla="*/ 170 h 765"/>
                <a:gd name="T42" fmla="*/ 369 w 567"/>
                <a:gd name="T43" fmla="*/ 226 h 765"/>
                <a:gd name="T44" fmla="*/ 482 w 567"/>
                <a:gd name="T45" fmla="*/ 255 h 765"/>
                <a:gd name="T46" fmla="*/ 482 w 567"/>
                <a:gd name="T47" fmla="*/ 312 h 765"/>
                <a:gd name="T48" fmla="*/ 539 w 567"/>
                <a:gd name="T49" fmla="*/ 283 h 765"/>
                <a:gd name="T50" fmla="*/ 567 w 567"/>
                <a:gd name="T51" fmla="*/ 340 h 765"/>
                <a:gd name="T52" fmla="*/ 510 w 567"/>
                <a:gd name="T53" fmla="*/ 368 h 765"/>
                <a:gd name="T54" fmla="*/ 454 w 567"/>
                <a:gd name="T55" fmla="*/ 368 h 765"/>
                <a:gd name="T56" fmla="*/ 397 w 567"/>
                <a:gd name="T57" fmla="*/ 425 h 765"/>
                <a:gd name="T58" fmla="*/ 284 w 567"/>
                <a:gd name="T59" fmla="*/ 510 h 765"/>
                <a:gd name="T60" fmla="*/ 255 w 567"/>
                <a:gd name="T61" fmla="*/ 510 h 765"/>
                <a:gd name="T62" fmla="*/ 227 w 567"/>
                <a:gd name="T63" fmla="*/ 538 h 765"/>
                <a:gd name="T64" fmla="*/ 255 w 567"/>
                <a:gd name="T65" fmla="*/ 623 h 765"/>
                <a:gd name="T66" fmla="*/ 255 w 567"/>
                <a:gd name="T67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7" h="765">
                  <a:moveTo>
                    <a:pt x="255" y="680"/>
                  </a:moveTo>
                  <a:lnTo>
                    <a:pt x="227" y="737"/>
                  </a:lnTo>
                  <a:lnTo>
                    <a:pt x="142" y="765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38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28" y="368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28" y="198"/>
                  </a:lnTo>
                  <a:lnTo>
                    <a:pt x="28" y="141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227" y="170"/>
                  </a:lnTo>
                  <a:lnTo>
                    <a:pt x="284" y="198"/>
                  </a:lnTo>
                  <a:lnTo>
                    <a:pt x="312" y="170"/>
                  </a:lnTo>
                  <a:lnTo>
                    <a:pt x="369" y="226"/>
                  </a:lnTo>
                  <a:lnTo>
                    <a:pt x="482" y="255"/>
                  </a:lnTo>
                  <a:lnTo>
                    <a:pt x="482" y="312"/>
                  </a:lnTo>
                  <a:lnTo>
                    <a:pt x="539" y="283"/>
                  </a:lnTo>
                  <a:lnTo>
                    <a:pt x="567" y="340"/>
                  </a:lnTo>
                  <a:lnTo>
                    <a:pt x="510" y="368"/>
                  </a:lnTo>
                  <a:lnTo>
                    <a:pt x="454" y="368"/>
                  </a:lnTo>
                  <a:lnTo>
                    <a:pt x="397" y="425"/>
                  </a:lnTo>
                  <a:lnTo>
                    <a:pt x="284" y="510"/>
                  </a:lnTo>
                  <a:lnTo>
                    <a:pt x="255" y="510"/>
                  </a:lnTo>
                  <a:lnTo>
                    <a:pt x="227" y="538"/>
                  </a:lnTo>
                  <a:lnTo>
                    <a:pt x="255" y="623"/>
                  </a:lnTo>
                  <a:lnTo>
                    <a:pt x="255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3295" y="2372"/>
              <a:ext cx="794" cy="765"/>
            </a:xfrm>
            <a:custGeom>
              <a:avLst/>
              <a:gdLst>
                <a:gd name="T0" fmla="*/ 397 w 794"/>
                <a:gd name="T1" fmla="*/ 510 h 765"/>
                <a:gd name="T2" fmla="*/ 368 w 794"/>
                <a:gd name="T3" fmla="*/ 567 h 765"/>
                <a:gd name="T4" fmla="*/ 368 w 794"/>
                <a:gd name="T5" fmla="*/ 624 h 765"/>
                <a:gd name="T6" fmla="*/ 312 w 794"/>
                <a:gd name="T7" fmla="*/ 595 h 765"/>
                <a:gd name="T8" fmla="*/ 283 w 794"/>
                <a:gd name="T9" fmla="*/ 652 h 765"/>
                <a:gd name="T10" fmla="*/ 255 w 794"/>
                <a:gd name="T11" fmla="*/ 652 h 765"/>
                <a:gd name="T12" fmla="*/ 227 w 794"/>
                <a:gd name="T13" fmla="*/ 709 h 765"/>
                <a:gd name="T14" fmla="*/ 170 w 794"/>
                <a:gd name="T15" fmla="*/ 709 h 765"/>
                <a:gd name="T16" fmla="*/ 142 w 794"/>
                <a:gd name="T17" fmla="*/ 765 h 765"/>
                <a:gd name="T18" fmla="*/ 113 w 794"/>
                <a:gd name="T19" fmla="*/ 737 h 765"/>
                <a:gd name="T20" fmla="*/ 28 w 794"/>
                <a:gd name="T21" fmla="*/ 737 h 765"/>
                <a:gd name="T22" fmla="*/ 28 w 794"/>
                <a:gd name="T23" fmla="*/ 680 h 765"/>
                <a:gd name="T24" fmla="*/ 0 w 794"/>
                <a:gd name="T25" fmla="*/ 595 h 765"/>
                <a:gd name="T26" fmla="*/ 28 w 794"/>
                <a:gd name="T27" fmla="*/ 567 h 765"/>
                <a:gd name="T28" fmla="*/ 57 w 794"/>
                <a:gd name="T29" fmla="*/ 567 h 765"/>
                <a:gd name="T30" fmla="*/ 170 w 794"/>
                <a:gd name="T31" fmla="*/ 482 h 765"/>
                <a:gd name="T32" fmla="*/ 227 w 794"/>
                <a:gd name="T33" fmla="*/ 425 h 765"/>
                <a:gd name="T34" fmla="*/ 283 w 794"/>
                <a:gd name="T35" fmla="*/ 425 h 765"/>
                <a:gd name="T36" fmla="*/ 340 w 794"/>
                <a:gd name="T37" fmla="*/ 397 h 765"/>
                <a:gd name="T38" fmla="*/ 312 w 794"/>
                <a:gd name="T39" fmla="*/ 340 h 765"/>
                <a:gd name="T40" fmla="*/ 255 w 794"/>
                <a:gd name="T41" fmla="*/ 369 h 765"/>
                <a:gd name="T42" fmla="*/ 255 w 794"/>
                <a:gd name="T43" fmla="*/ 312 h 765"/>
                <a:gd name="T44" fmla="*/ 142 w 794"/>
                <a:gd name="T45" fmla="*/ 283 h 765"/>
                <a:gd name="T46" fmla="*/ 85 w 794"/>
                <a:gd name="T47" fmla="*/ 227 h 765"/>
                <a:gd name="T48" fmla="*/ 85 w 794"/>
                <a:gd name="T49" fmla="*/ 198 h 765"/>
                <a:gd name="T50" fmla="*/ 142 w 794"/>
                <a:gd name="T51" fmla="*/ 198 h 765"/>
                <a:gd name="T52" fmla="*/ 113 w 794"/>
                <a:gd name="T53" fmla="*/ 170 h 765"/>
                <a:gd name="T54" fmla="*/ 142 w 794"/>
                <a:gd name="T55" fmla="*/ 142 h 765"/>
                <a:gd name="T56" fmla="*/ 142 w 794"/>
                <a:gd name="T57" fmla="*/ 85 h 765"/>
                <a:gd name="T58" fmla="*/ 198 w 794"/>
                <a:gd name="T59" fmla="*/ 113 h 765"/>
                <a:gd name="T60" fmla="*/ 198 w 794"/>
                <a:gd name="T61" fmla="*/ 85 h 765"/>
                <a:gd name="T62" fmla="*/ 227 w 794"/>
                <a:gd name="T63" fmla="*/ 85 h 765"/>
                <a:gd name="T64" fmla="*/ 255 w 794"/>
                <a:gd name="T65" fmla="*/ 113 h 765"/>
                <a:gd name="T66" fmla="*/ 255 w 794"/>
                <a:gd name="T67" fmla="*/ 85 h 765"/>
                <a:gd name="T68" fmla="*/ 368 w 794"/>
                <a:gd name="T69" fmla="*/ 113 h 765"/>
                <a:gd name="T70" fmla="*/ 368 w 794"/>
                <a:gd name="T71" fmla="*/ 142 h 765"/>
                <a:gd name="T72" fmla="*/ 425 w 794"/>
                <a:gd name="T73" fmla="*/ 142 h 765"/>
                <a:gd name="T74" fmla="*/ 482 w 794"/>
                <a:gd name="T75" fmla="*/ 57 h 765"/>
                <a:gd name="T76" fmla="*/ 539 w 794"/>
                <a:gd name="T77" fmla="*/ 0 h 765"/>
                <a:gd name="T78" fmla="*/ 595 w 794"/>
                <a:gd name="T79" fmla="*/ 57 h 765"/>
                <a:gd name="T80" fmla="*/ 680 w 794"/>
                <a:gd name="T81" fmla="*/ 57 h 765"/>
                <a:gd name="T82" fmla="*/ 652 w 794"/>
                <a:gd name="T83" fmla="*/ 0 h 765"/>
                <a:gd name="T84" fmla="*/ 709 w 794"/>
                <a:gd name="T85" fmla="*/ 0 h 765"/>
                <a:gd name="T86" fmla="*/ 737 w 794"/>
                <a:gd name="T87" fmla="*/ 57 h 765"/>
                <a:gd name="T88" fmla="*/ 709 w 794"/>
                <a:gd name="T89" fmla="*/ 85 h 765"/>
                <a:gd name="T90" fmla="*/ 680 w 794"/>
                <a:gd name="T91" fmla="*/ 85 h 765"/>
                <a:gd name="T92" fmla="*/ 680 w 794"/>
                <a:gd name="T93" fmla="*/ 170 h 765"/>
                <a:gd name="T94" fmla="*/ 794 w 794"/>
                <a:gd name="T95" fmla="*/ 312 h 765"/>
                <a:gd name="T96" fmla="*/ 709 w 794"/>
                <a:gd name="T97" fmla="*/ 340 h 765"/>
                <a:gd name="T98" fmla="*/ 709 w 794"/>
                <a:gd name="T99" fmla="*/ 397 h 765"/>
                <a:gd name="T100" fmla="*/ 737 w 794"/>
                <a:gd name="T101" fmla="*/ 425 h 765"/>
                <a:gd name="T102" fmla="*/ 709 w 794"/>
                <a:gd name="T103" fmla="*/ 454 h 765"/>
                <a:gd name="T104" fmla="*/ 680 w 794"/>
                <a:gd name="T105" fmla="*/ 482 h 765"/>
                <a:gd name="T106" fmla="*/ 680 w 794"/>
                <a:gd name="T107" fmla="*/ 539 h 765"/>
                <a:gd name="T108" fmla="*/ 624 w 794"/>
                <a:gd name="T109" fmla="*/ 567 h 765"/>
                <a:gd name="T110" fmla="*/ 539 w 794"/>
                <a:gd name="T111" fmla="*/ 567 h 765"/>
                <a:gd name="T112" fmla="*/ 397 w 794"/>
                <a:gd name="T113" fmla="*/ 51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4" h="765">
                  <a:moveTo>
                    <a:pt x="397" y="510"/>
                  </a:moveTo>
                  <a:lnTo>
                    <a:pt x="368" y="567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283" y="652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70" y="709"/>
                  </a:lnTo>
                  <a:lnTo>
                    <a:pt x="142" y="765"/>
                  </a:lnTo>
                  <a:lnTo>
                    <a:pt x="113" y="737"/>
                  </a:lnTo>
                  <a:lnTo>
                    <a:pt x="28" y="737"/>
                  </a:lnTo>
                  <a:lnTo>
                    <a:pt x="28" y="680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67"/>
                  </a:lnTo>
                  <a:lnTo>
                    <a:pt x="170" y="482"/>
                  </a:lnTo>
                  <a:lnTo>
                    <a:pt x="227" y="425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12" y="340"/>
                  </a:lnTo>
                  <a:lnTo>
                    <a:pt x="255" y="369"/>
                  </a:lnTo>
                  <a:lnTo>
                    <a:pt x="255" y="312"/>
                  </a:lnTo>
                  <a:lnTo>
                    <a:pt x="142" y="283"/>
                  </a:lnTo>
                  <a:lnTo>
                    <a:pt x="85" y="227"/>
                  </a:lnTo>
                  <a:lnTo>
                    <a:pt x="85" y="198"/>
                  </a:lnTo>
                  <a:lnTo>
                    <a:pt x="142" y="198"/>
                  </a:lnTo>
                  <a:lnTo>
                    <a:pt x="113" y="170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85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68" y="113"/>
                  </a:lnTo>
                  <a:lnTo>
                    <a:pt x="368" y="142"/>
                  </a:lnTo>
                  <a:lnTo>
                    <a:pt x="425" y="142"/>
                  </a:lnTo>
                  <a:lnTo>
                    <a:pt x="482" y="57"/>
                  </a:lnTo>
                  <a:lnTo>
                    <a:pt x="539" y="0"/>
                  </a:lnTo>
                  <a:lnTo>
                    <a:pt x="595" y="57"/>
                  </a:lnTo>
                  <a:lnTo>
                    <a:pt x="680" y="57"/>
                  </a:lnTo>
                  <a:lnTo>
                    <a:pt x="652" y="0"/>
                  </a:lnTo>
                  <a:lnTo>
                    <a:pt x="709" y="0"/>
                  </a:lnTo>
                  <a:lnTo>
                    <a:pt x="737" y="57"/>
                  </a:lnTo>
                  <a:lnTo>
                    <a:pt x="709" y="85"/>
                  </a:lnTo>
                  <a:lnTo>
                    <a:pt x="680" y="85"/>
                  </a:lnTo>
                  <a:lnTo>
                    <a:pt x="680" y="170"/>
                  </a:lnTo>
                  <a:lnTo>
                    <a:pt x="794" y="312"/>
                  </a:lnTo>
                  <a:lnTo>
                    <a:pt x="709" y="340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09" y="454"/>
                  </a:lnTo>
                  <a:lnTo>
                    <a:pt x="680" y="482"/>
                  </a:lnTo>
                  <a:lnTo>
                    <a:pt x="680" y="539"/>
                  </a:lnTo>
                  <a:lnTo>
                    <a:pt x="624" y="567"/>
                  </a:lnTo>
                  <a:lnTo>
                    <a:pt x="539" y="567"/>
                  </a:lnTo>
                  <a:lnTo>
                    <a:pt x="397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5194" y="4016"/>
              <a:ext cx="426" cy="425"/>
            </a:xfrm>
            <a:custGeom>
              <a:avLst/>
              <a:gdLst>
                <a:gd name="T0" fmla="*/ 29 w 426"/>
                <a:gd name="T1" fmla="*/ 425 h 425"/>
                <a:gd name="T2" fmla="*/ 0 w 426"/>
                <a:gd name="T3" fmla="*/ 369 h 425"/>
                <a:gd name="T4" fmla="*/ 0 w 426"/>
                <a:gd name="T5" fmla="*/ 340 h 425"/>
                <a:gd name="T6" fmla="*/ 57 w 426"/>
                <a:gd name="T7" fmla="*/ 312 h 425"/>
                <a:gd name="T8" fmla="*/ 29 w 426"/>
                <a:gd name="T9" fmla="*/ 284 h 425"/>
                <a:gd name="T10" fmla="*/ 0 w 426"/>
                <a:gd name="T11" fmla="*/ 312 h 425"/>
                <a:gd name="T12" fmla="*/ 0 w 426"/>
                <a:gd name="T13" fmla="*/ 284 h 425"/>
                <a:gd name="T14" fmla="*/ 85 w 426"/>
                <a:gd name="T15" fmla="*/ 199 h 425"/>
                <a:gd name="T16" fmla="*/ 114 w 426"/>
                <a:gd name="T17" fmla="*/ 199 h 425"/>
                <a:gd name="T18" fmla="*/ 199 w 426"/>
                <a:gd name="T19" fmla="*/ 85 h 425"/>
                <a:gd name="T20" fmla="*/ 199 w 426"/>
                <a:gd name="T21" fmla="*/ 29 h 425"/>
                <a:gd name="T22" fmla="*/ 255 w 426"/>
                <a:gd name="T23" fmla="*/ 0 h 425"/>
                <a:gd name="T24" fmla="*/ 284 w 426"/>
                <a:gd name="T25" fmla="*/ 29 h 425"/>
                <a:gd name="T26" fmla="*/ 255 w 426"/>
                <a:gd name="T27" fmla="*/ 57 h 425"/>
                <a:gd name="T28" fmla="*/ 284 w 426"/>
                <a:gd name="T29" fmla="*/ 85 h 425"/>
                <a:gd name="T30" fmla="*/ 369 w 426"/>
                <a:gd name="T31" fmla="*/ 114 h 425"/>
                <a:gd name="T32" fmla="*/ 397 w 426"/>
                <a:gd name="T33" fmla="*/ 85 h 425"/>
                <a:gd name="T34" fmla="*/ 426 w 426"/>
                <a:gd name="T35" fmla="*/ 142 h 425"/>
                <a:gd name="T36" fmla="*/ 426 w 426"/>
                <a:gd name="T37" fmla="*/ 199 h 425"/>
                <a:gd name="T38" fmla="*/ 312 w 426"/>
                <a:gd name="T39" fmla="*/ 199 h 425"/>
                <a:gd name="T40" fmla="*/ 227 w 426"/>
                <a:gd name="T41" fmla="*/ 227 h 425"/>
                <a:gd name="T42" fmla="*/ 227 w 426"/>
                <a:gd name="T43" fmla="*/ 284 h 425"/>
                <a:gd name="T44" fmla="*/ 341 w 426"/>
                <a:gd name="T45" fmla="*/ 227 h 425"/>
                <a:gd name="T46" fmla="*/ 284 w 426"/>
                <a:gd name="T47" fmla="*/ 312 h 425"/>
                <a:gd name="T48" fmla="*/ 312 w 426"/>
                <a:gd name="T49" fmla="*/ 340 h 425"/>
                <a:gd name="T50" fmla="*/ 255 w 426"/>
                <a:gd name="T51" fmla="*/ 340 h 425"/>
                <a:gd name="T52" fmla="*/ 255 w 426"/>
                <a:gd name="T53" fmla="*/ 397 h 425"/>
                <a:gd name="T54" fmla="*/ 199 w 426"/>
                <a:gd name="T55" fmla="*/ 369 h 425"/>
                <a:gd name="T56" fmla="*/ 170 w 426"/>
                <a:gd name="T57" fmla="*/ 369 h 425"/>
                <a:gd name="T58" fmla="*/ 170 w 426"/>
                <a:gd name="T59" fmla="*/ 340 h 425"/>
                <a:gd name="T60" fmla="*/ 114 w 426"/>
                <a:gd name="T61" fmla="*/ 369 h 425"/>
                <a:gd name="T62" fmla="*/ 57 w 426"/>
                <a:gd name="T63" fmla="*/ 340 h 425"/>
                <a:gd name="T64" fmla="*/ 29 w 426"/>
                <a:gd name="T6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6" h="425">
                  <a:moveTo>
                    <a:pt x="29" y="425"/>
                  </a:moveTo>
                  <a:lnTo>
                    <a:pt x="0" y="369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0" y="312"/>
                  </a:lnTo>
                  <a:lnTo>
                    <a:pt x="0" y="284"/>
                  </a:lnTo>
                  <a:lnTo>
                    <a:pt x="85" y="199"/>
                  </a:lnTo>
                  <a:lnTo>
                    <a:pt x="114" y="199"/>
                  </a:lnTo>
                  <a:lnTo>
                    <a:pt x="199" y="85"/>
                  </a:lnTo>
                  <a:lnTo>
                    <a:pt x="199" y="29"/>
                  </a:lnTo>
                  <a:lnTo>
                    <a:pt x="255" y="0"/>
                  </a:lnTo>
                  <a:lnTo>
                    <a:pt x="284" y="29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69" y="114"/>
                  </a:lnTo>
                  <a:lnTo>
                    <a:pt x="397" y="85"/>
                  </a:lnTo>
                  <a:lnTo>
                    <a:pt x="426" y="142"/>
                  </a:lnTo>
                  <a:lnTo>
                    <a:pt x="426" y="199"/>
                  </a:lnTo>
                  <a:lnTo>
                    <a:pt x="312" y="199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341" y="227"/>
                  </a:lnTo>
                  <a:lnTo>
                    <a:pt x="284" y="312"/>
                  </a:lnTo>
                  <a:lnTo>
                    <a:pt x="312" y="340"/>
                  </a:lnTo>
                  <a:lnTo>
                    <a:pt x="255" y="340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170" y="340"/>
                  </a:lnTo>
                  <a:lnTo>
                    <a:pt x="114" y="369"/>
                  </a:lnTo>
                  <a:lnTo>
                    <a:pt x="57" y="340"/>
                  </a:lnTo>
                  <a:lnTo>
                    <a:pt x="29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6" name="Freeform 962"/>
            <p:cNvSpPr>
              <a:spLocks/>
            </p:cNvSpPr>
            <p:nvPr/>
          </p:nvSpPr>
          <p:spPr bwMode="auto">
            <a:xfrm>
              <a:off x="5676" y="4328"/>
              <a:ext cx="340" cy="255"/>
            </a:xfrm>
            <a:custGeom>
              <a:avLst/>
              <a:gdLst>
                <a:gd name="T0" fmla="*/ 0 w 340"/>
                <a:gd name="T1" fmla="*/ 227 h 255"/>
                <a:gd name="T2" fmla="*/ 0 w 340"/>
                <a:gd name="T3" fmla="*/ 170 h 255"/>
                <a:gd name="T4" fmla="*/ 142 w 340"/>
                <a:gd name="T5" fmla="*/ 113 h 255"/>
                <a:gd name="T6" fmla="*/ 85 w 340"/>
                <a:gd name="T7" fmla="*/ 85 h 255"/>
                <a:gd name="T8" fmla="*/ 114 w 340"/>
                <a:gd name="T9" fmla="*/ 85 h 255"/>
                <a:gd name="T10" fmla="*/ 142 w 340"/>
                <a:gd name="T11" fmla="*/ 28 h 255"/>
                <a:gd name="T12" fmla="*/ 170 w 340"/>
                <a:gd name="T13" fmla="*/ 28 h 255"/>
                <a:gd name="T14" fmla="*/ 199 w 340"/>
                <a:gd name="T15" fmla="*/ 0 h 255"/>
                <a:gd name="T16" fmla="*/ 284 w 340"/>
                <a:gd name="T17" fmla="*/ 57 h 255"/>
                <a:gd name="T18" fmla="*/ 284 w 340"/>
                <a:gd name="T19" fmla="*/ 85 h 255"/>
                <a:gd name="T20" fmla="*/ 312 w 340"/>
                <a:gd name="T21" fmla="*/ 85 h 255"/>
                <a:gd name="T22" fmla="*/ 340 w 340"/>
                <a:gd name="T23" fmla="*/ 113 h 255"/>
                <a:gd name="T24" fmla="*/ 312 w 340"/>
                <a:gd name="T25" fmla="*/ 142 h 255"/>
                <a:gd name="T26" fmla="*/ 284 w 340"/>
                <a:gd name="T27" fmla="*/ 199 h 255"/>
                <a:gd name="T28" fmla="*/ 255 w 340"/>
                <a:gd name="T29" fmla="*/ 170 h 255"/>
                <a:gd name="T30" fmla="*/ 227 w 340"/>
                <a:gd name="T31" fmla="*/ 199 h 255"/>
                <a:gd name="T32" fmla="*/ 199 w 340"/>
                <a:gd name="T33" fmla="*/ 170 h 255"/>
                <a:gd name="T34" fmla="*/ 142 w 340"/>
                <a:gd name="T35" fmla="*/ 199 h 255"/>
                <a:gd name="T36" fmla="*/ 170 w 340"/>
                <a:gd name="T37" fmla="*/ 227 h 255"/>
                <a:gd name="T38" fmla="*/ 142 w 340"/>
                <a:gd name="T39" fmla="*/ 255 h 255"/>
                <a:gd name="T40" fmla="*/ 114 w 340"/>
                <a:gd name="T41" fmla="*/ 255 h 255"/>
                <a:gd name="T42" fmla="*/ 114 w 340"/>
                <a:gd name="T43" fmla="*/ 227 h 255"/>
                <a:gd name="T44" fmla="*/ 57 w 340"/>
                <a:gd name="T45" fmla="*/ 255 h 255"/>
                <a:gd name="T46" fmla="*/ 29 w 340"/>
                <a:gd name="T47" fmla="*/ 255 h 255"/>
                <a:gd name="T48" fmla="*/ 0 w 340"/>
                <a:gd name="T49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255">
                  <a:moveTo>
                    <a:pt x="0" y="227"/>
                  </a:moveTo>
                  <a:lnTo>
                    <a:pt x="0" y="170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142" y="28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284" y="57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12" y="142"/>
                  </a:lnTo>
                  <a:lnTo>
                    <a:pt x="284" y="199"/>
                  </a:lnTo>
                  <a:lnTo>
                    <a:pt x="255" y="170"/>
                  </a:lnTo>
                  <a:lnTo>
                    <a:pt x="227" y="199"/>
                  </a:lnTo>
                  <a:lnTo>
                    <a:pt x="199" y="170"/>
                  </a:lnTo>
                  <a:lnTo>
                    <a:pt x="142" y="199"/>
                  </a:lnTo>
                  <a:lnTo>
                    <a:pt x="170" y="227"/>
                  </a:lnTo>
                  <a:lnTo>
                    <a:pt x="142" y="255"/>
                  </a:lnTo>
                  <a:lnTo>
                    <a:pt x="114" y="255"/>
                  </a:lnTo>
                  <a:lnTo>
                    <a:pt x="114" y="227"/>
                  </a:lnTo>
                  <a:lnTo>
                    <a:pt x="57" y="255"/>
                  </a:lnTo>
                  <a:lnTo>
                    <a:pt x="29" y="255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5421" y="4045"/>
              <a:ext cx="454" cy="510"/>
            </a:xfrm>
            <a:custGeom>
              <a:avLst/>
              <a:gdLst>
                <a:gd name="T0" fmla="*/ 397 w 454"/>
                <a:gd name="T1" fmla="*/ 311 h 510"/>
                <a:gd name="T2" fmla="*/ 369 w 454"/>
                <a:gd name="T3" fmla="*/ 368 h 510"/>
                <a:gd name="T4" fmla="*/ 340 w 454"/>
                <a:gd name="T5" fmla="*/ 368 h 510"/>
                <a:gd name="T6" fmla="*/ 397 w 454"/>
                <a:gd name="T7" fmla="*/ 396 h 510"/>
                <a:gd name="T8" fmla="*/ 255 w 454"/>
                <a:gd name="T9" fmla="*/ 453 h 510"/>
                <a:gd name="T10" fmla="*/ 255 w 454"/>
                <a:gd name="T11" fmla="*/ 510 h 510"/>
                <a:gd name="T12" fmla="*/ 142 w 454"/>
                <a:gd name="T13" fmla="*/ 425 h 510"/>
                <a:gd name="T14" fmla="*/ 142 w 454"/>
                <a:gd name="T15" fmla="*/ 396 h 510"/>
                <a:gd name="T16" fmla="*/ 57 w 454"/>
                <a:gd name="T17" fmla="*/ 340 h 510"/>
                <a:gd name="T18" fmla="*/ 85 w 454"/>
                <a:gd name="T19" fmla="*/ 311 h 510"/>
                <a:gd name="T20" fmla="*/ 57 w 454"/>
                <a:gd name="T21" fmla="*/ 283 h 510"/>
                <a:gd name="T22" fmla="*/ 114 w 454"/>
                <a:gd name="T23" fmla="*/ 198 h 510"/>
                <a:gd name="T24" fmla="*/ 0 w 454"/>
                <a:gd name="T25" fmla="*/ 255 h 510"/>
                <a:gd name="T26" fmla="*/ 0 w 454"/>
                <a:gd name="T27" fmla="*/ 198 h 510"/>
                <a:gd name="T28" fmla="*/ 85 w 454"/>
                <a:gd name="T29" fmla="*/ 170 h 510"/>
                <a:gd name="T30" fmla="*/ 199 w 454"/>
                <a:gd name="T31" fmla="*/ 170 h 510"/>
                <a:gd name="T32" fmla="*/ 199 w 454"/>
                <a:gd name="T33" fmla="*/ 113 h 510"/>
                <a:gd name="T34" fmla="*/ 170 w 454"/>
                <a:gd name="T35" fmla="*/ 56 h 510"/>
                <a:gd name="T36" fmla="*/ 199 w 454"/>
                <a:gd name="T37" fmla="*/ 0 h 510"/>
                <a:gd name="T38" fmla="*/ 284 w 454"/>
                <a:gd name="T39" fmla="*/ 85 h 510"/>
                <a:gd name="T40" fmla="*/ 255 w 454"/>
                <a:gd name="T41" fmla="*/ 113 h 510"/>
                <a:gd name="T42" fmla="*/ 312 w 454"/>
                <a:gd name="T43" fmla="*/ 141 h 510"/>
                <a:gd name="T44" fmla="*/ 369 w 454"/>
                <a:gd name="T45" fmla="*/ 141 h 510"/>
                <a:gd name="T46" fmla="*/ 397 w 454"/>
                <a:gd name="T47" fmla="*/ 198 h 510"/>
                <a:gd name="T48" fmla="*/ 454 w 454"/>
                <a:gd name="T49" fmla="*/ 226 h 510"/>
                <a:gd name="T50" fmla="*/ 397 w 454"/>
                <a:gd name="T51" fmla="*/ 255 h 510"/>
                <a:gd name="T52" fmla="*/ 397 w 454"/>
                <a:gd name="T53" fmla="*/ 311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10">
                  <a:moveTo>
                    <a:pt x="397" y="311"/>
                  </a:moveTo>
                  <a:lnTo>
                    <a:pt x="369" y="368"/>
                  </a:lnTo>
                  <a:lnTo>
                    <a:pt x="340" y="368"/>
                  </a:lnTo>
                  <a:lnTo>
                    <a:pt x="397" y="396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142" y="425"/>
                  </a:lnTo>
                  <a:lnTo>
                    <a:pt x="142" y="396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114" y="198"/>
                  </a:lnTo>
                  <a:lnTo>
                    <a:pt x="0" y="255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199" y="170"/>
                  </a:lnTo>
                  <a:lnTo>
                    <a:pt x="199" y="113"/>
                  </a:lnTo>
                  <a:lnTo>
                    <a:pt x="170" y="56"/>
                  </a:lnTo>
                  <a:lnTo>
                    <a:pt x="199" y="0"/>
                  </a:lnTo>
                  <a:lnTo>
                    <a:pt x="284" y="85"/>
                  </a:lnTo>
                  <a:lnTo>
                    <a:pt x="255" y="113"/>
                  </a:lnTo>
                  <a:lnTo>
                    <a:pt x="312" y="141"/>
                  </a:lnTo>
                  <a:lnTo>
                    <a:pt x="369" y="141"/>
                  </a:lnTo>
                  <a:lnTo>
                    <a:pt x="397" y="198"/>
                  </a:lnTo>
                  <a:lnTo>
                    <a:pt x="454" y="226"/>
                  </a:lnTo>
                  <a:lnTo>
                    <a:pt x="397" y="255"/>
                  </a:lnTo>
                  <a:lnTo>
                    <a:pt x="397" y="3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9" name="Freeform 975"/>
            <p:cNvSpPr>
              <a:spLocks/>
            </p:cNvSpPr>
            <p:nvPr/>
          </p:nvSpPr>
          <p:spPr bwMode="auto">
            <a:xfrm>
              <a:off x="6498" y="2712"/>
              <a:ext cx="426" cy="482"/>
            </a:xfrm>
            <a:custGeom>
              <a:avLst/>
              <a:gdLst>
                <a:gd name="T0" fmla="*/ 171 w 426"/>
                <a:gd name="T1" fmla="*/ 397 h 482"/>
                <a:gd name="T2" fmla="*/ 256 w 426"/>
                <a:gd name="T3" fmla="*/ 482 h 482"/>
                <a:gd name="T4" fmla="*/ 397 w 426"/>
                <a:gd name="T5" fmla="*/ 482 h 482"/>
                <a:gd name="T6" fmla="*/ 369 w 426"/>
                <a:gd name="T7" fmla="*/ 454 h 482"/>
                <a:gd name="T8" fmla="*/ 369 w 426"/>
                <a:gd name="T9" fmla="*/ 425 h 482"/>
                <a:gd name="T10" fmla="*/ 426 w 426"/>
                <a:gd name="T11" fmla="*/ 369 h 482"/>
                <a:gd name="T12" fmla="*/ 426 w 426"/>
                <a:gd name="T13" fmla="*/ 340 h 482"/>
                <a:gd name="T14" fmla="*/ 341 w 426"/>
                <a:gd name="T15" fmla="*/ 312 h 482"/>
                <a:gd name="T16" fmla="*/ 256 w 426"/>
                <a:gd name="T17" fmla="*/ 227 h 482"/>
                <a:gd name="T18" fmla="*/ 171 w 426"/>
                <a:gd name="T19" fmla="*/ 199 h 482"/>
                <a:gd name="T20" fmla="*/ 142 w 426"/>
                <a:gd name="T21" fmla="*/ 142 h 482"/>
                <a:gd name="T22" fmla="*/ 57 w 426"/>
                <a:gd name="T23" fmla="*/ 85 h 482"/>
                <a:gd name="T24" fmla="*/ 85 w 426"/>
                <a:gd name="T25" fmla="*/ 29 h 482"/>
                <a:gd name="T26" fmla="*/ 85 w 426"/>
                <a:gd name="T27" fmla="*/ 0 h 482"/>
                <a:gd name="T28" fmla="*/ 0 w 426"/>
                <a:gd name="T29" fmla="*/ 0 h 482"/>
                <a:gd name="T30" fmla="*/ 29 w 426"/>
                <a:gd name="T31" fmla="*/ 85 h 482"/>
                <a:gd name="T32" fmla="*/ 0 w 426"/>
                <a:gd name="T33" fmla="*/ 114 h 482"/>
                <a:gd name="T34" fmla="*/ 0 w 426"/>
                <a:gd name="T35" fmla="*/ 199 h 482"/>
                <a:gd name="T36" fmla="*/ 57 w 426"/>
                <a:gd name="T37" fmla="*/ 255 h 482"/>
                <a:gd name="T38" fmla="*/ 114 w 426"/>
                <a:gd name="T39" fmla="*/ 255 h 482"/>
                <a:gd name="T40" fmla="*/ 171 w 426"/>
                <a:gd name="T41" fmla="*/ 284 h 482"/>
                <a:gd name="T42" fmla="*/ 171 w 426"/>
                <a:gd name="T43" fmla="*/ 312 h 482"/>
                <a:gd name="T44" fmla="*/ 114 w 426"/>
                <a:gd name="T45" fmla="*/ 340 h 482"/>
                <a:gd name="T46" fmla="*/ 171 w 426"/>
                <a:gd name="T47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6" h="482">
                  <a:moveTo>
                    <a:pt x="171" y="397"/>
                  </a:moveTo>
                  <a:lnTo>
                    <a:pt x="256" y="482"/>
                  </a:lnTo>
                  <a:lnTo>
                    <a:pt x="397" y="482"/>
                  </a:lnTo>
                  <a:lnTo>
                    <a:pt x="369" y="454"/>
                  </a:lnTo>
                  <a:lnTo>
                    <a:pt x="369" y="425"/>
                  </a:lnTo>
                  <a:lnTo>
                    <a:pt x="426" y="369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256" y="227"/>
                  </a:lnTo>
                  <a:lnTo>
                    <a:pt x="171" y="199"/>
                  </a:lnTo>
                  <a:lnTo>
                    <a:pt x="142" y="142"/>
                  </a:lnTo>
                  <a:lnTo>
                    <a:pt x="57" y="85"/>
                  </a:lnTo>
                  <a:lnTo>
                    <a:pt x="85" y="2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71" y="284"/>
                  </a:lnTo>
                  <a:lnTo>
                    <a:pt x="171" y="312"/>
                  </a:lnTo>
                  <a:lnTo>
                    <a:pt x="114" y="340"/>
                  </a:lnTo>
                  <a:lnTo>
                    <a:pt x="171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1" name="Freeform 977"/>
            <p:cNvSpPr>
              <a:spLocks/>
            </p:cNvSpPr>
            <p:nvPr/>
          </p:nvSpPr>
          <p:spPr bwMode="auto">
            <a:xfrm>
              <a:off x="4542" y="3478"/>
              <a:ext cx="1134" cy="992"/>
            </a:xfrm>
            <a:custGeom>
              <a:avLst/>
              <a:gdLst>
                <a:gd name="T0" fmla="*/ 1106 w 1134"/>
                <a:gd name="T1" fmla="*/ 255 h 992"/>
                <a:gd name="T2" fmla="*/ 1049 w 1134"/>
                <a:gd name="T3" fmla="*/ 283 h 992"/>
                <a:gd name="T4" fmla="*/ 1078 w 1134"/>
                <a:gd name="T5" fmla="*/ 396 h 992"/>
                <a:gd name="T6" fmla="*/ 1106 w 1134"/>
                <a:gd name="T7" fmla="*/ 453 h 992"/>
                <a:gd name="T8" fmla="*/ 1134 w 1134"/>
                <a:gd name="T9" fmla="*/ 567 h 992"/>
                <a:gd name="T10" fmla="*/ 1078 w 1134"/>
                <a:gd name="T11" fmla="*/ 567 h 992"/>
                <a:gd name="T12" fmla="*/ 1021 w 1134"/>
                <a:gd name="T13" fmla="*/ 652 h 992"/>
                <a:gd name="T14" fmla="*/ 907 w 1134"/>
                <a:gd name="T15" fmla="*/ 595 h 992"/>
                <a:gd name="T16" fmla="*/ 907 w 1134"/>
                <a:gd name="T17" fmla="*/ 538 h 992"/>
                <a:gd name="T18" fmla="*/ 851 w 1134"/>
                <a:gd name="T19" fmla="*/ 623 h 992"/>
                <a:gd name="T20" fmla="*/ 737 w 1134"/>
                <a:gd name="T21" fmla="*/ 737 h 992"/>
                <a:gd name="T22" fmla="*/ 652 w 1134"/>
                <a:gd name="T23" fmla="*/ 850 h 992"/>
                <a:gd name="T24" fmla="*/ 709 w 1134"/>
                <a:gd name="T25" fmla="*/ 850 h 992"/>
                <a:gd name="T26" fmla="*/ 652 w 1134"/>
                <a:gd name="T27" fmla="*/ 907 h 992"/>
                <a:gd name="T28" fmla="*/ 652 w 1134"/>
                <a:gd name="T29" fmla="*/ 992 h 992"/>
                <a:gd name="T30" fmla="*/ 539 w 1134"/>
                <a:gd name="T31" fmla="*/ 737 h 992"/>
                <a:gd name="T32" fmla="*/ 482 w 1134"/>
                <a:gd name="T33" fmla="*/ 708 h 992"/>
                <a:gd name="T34" fmla="*/ 511 w 1134"/>
                <a:gd name="T35" fmla="*/ 595 h 992"/>
                <a:gd name="T36" fmla="*/ 426 w 1134"/>
                <a:gd name="T37" fmla="*/ 652 h 992"/>
                <a:gd name="T38" fmla="*/ 340 w 1134"/>
                <a:gd name="T39" fmla="*/ 623 h 992"/>
                <a:gd name="T40" fmla="*/ 170 w 1134"/>
                <a:gd name="T41" fmla="*/ 482 h 992"/>
                <a:gd name="T42" fmla="*/ 142 w 1134"/>
                <a:gd name="T43" fmla="*/ 538 h 992"/>
                <a:gd name="T44" fmla="*/ 85 w 1134"/>
                <a:gd name="T45" fmla="*/ 453 h 992"/>
                <a:gd name="T46" fmla="*/ 29 w 1134"/>
                <a:gd name="T47" fmla="*/ 340 h 992"/>
                <a:gd name="T48" fmla="*/ 142 w 1134"/>
                <a:gd name="T49" fmla="*/ 311 h 992"/>
                <a:gd name="T50" fmla="*/ 227 w 1134"/>
                <a:gd name="T51" fmla="*/ 226 h 992"/>
                <a:gd name="T52" fmla="*/ 284 w 1134"/>
                <a:gd name="T53" fmla="*/ 56 h 992"/>
                <a:gd name="T54" fmla="*/ 340 w 1134"/>
                <a:gd name="T55" fmla="*/ 0 h 992"/>
                <a:gd name="T56" fmla="*/ 369 w 1134"/>
                <a:gd name="T57" fmla="*/ 56 h 992"/>
                <a:gd name="T58" fmla="*/ 340 w 1134"/>
                <a:gd name="T59" fmla="*/ 113 h 992"/>
                <a:gd name="T60" fmla="*/ 539 w 1134"/>
                <a:gd name="T61" fmla="*/ 0 h 992"/>
                <a:gd name="T62" fmla="*/ 624 w 1134"/>
                <a:gd name="T63" fmla="*/ 56 h 992"/>
                <a:gd name="T64" fmla="*/ 709 w 1134"/>
                <a:gd name="T65" fmla="*/ 56 h 992"/>
                <a:gd name="T66" fmla="*/ 794 w 1134"/>
                <a:gd name="T67" fmla="*/ 56 h 992"/>
                <a:gd name="T68" fmla="*/ 936 w 1134"/>
                <a:gd name="T69" fmla="*/ 113 h 992"/>
                <a:gd name="T70" fmla="*/ 993 w 1134"/>
                <a:gd name="T71" fmla="*/ 56 h 992"/>
                <a:gd name="T72" fmla="*/ 1021 w 1134"/>
                <a:gd name="T73" fmla="*/ 141 h 992"/>
                <a:gd name="T74" fmla="*/ 1049 w 1134"/>
                <a:gd name="T75" fmla="*/ 19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992">
                  <a:moveTo>
                    <a:pt x="1078" y="226"/>
                  </a:moveTo>
                  <a:lnTo>
                    <a:pt x="1106" y="255"/>
                  </a:lnTo>
                  <a:lnTo>
                    <a:pt x="1078" y="283"/>
                  </a:lnTo>
                  <a:lnTo>
                    <a:pt x="1049" y="283"/>
                  </a:lnTo>
                  <a:lnTo>
                    <a:pt x="1078" y="340"/>
                  </a:lnTo>
                  <a:lnTo>
                    <a:pt x="1078" y="396"/>
                  </a:lnTo>
                  <a:lnTo>
                    <a:pt x="1106" y="396"/>
                  </a:lnTo>
                  <a:lnTo>
                    <a:pt x="1106" y="453"/>
                  </a:lnTo>
                  <a:lnTo>
                    <a:pt x="1078" y="510"/>
                  </a:lnTo>
                  <a:lnTo>
                    <a:pt x="1134" y="567"/>
                  </a:lnTo>
                  <a:lnTo>
                    <a:pt x="1134" y="595"/>
                  </a:lnTo>
                  <a:lnTo>
                    <a:pt x="1078" y="567"/>
                  </a:lnTo>
                  <a:lnTo>
                    <a:pt x="1049" y="623"/>
                  </a:lnTo>
                  <a:lnTo>
                    <a:pt x="1021" y="652"/>
                  </a:lnTo>
                  <a:lnTo>
                    <a:pt x="936" y="623"/>
                  </a:lnTo>
                  <a:lnTo>
                    <a:pt x="907" y="595"/>
                  </a:lnTo>
                  <a:lnTo>
                    <a:pt x="936" y="567"/>
                  </a:lnTo>
                  <a:lnTo>
                    <a:pt x="907" y="538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766" y="737"/>
                  </a:lnTo>
                  <a:lnTo>
                    <a:pt x="737" y="737"/>
                  </a:lnTo>
                  <a:lnTo>
                    <a:pt x="652" y="822"/>
                  </a:lnTo>
                  <a:lnTo>
                    <a:pt x="652" y="850"/>
                  </a:lnTo>
                  <a:lnTo>
                    <a:pt x="681" y="822"/>
                  </a:lnTo>
                  <a:lnTo>
                    <a:pt x="709" y="850"/>
                  </a:lnTo>
                  <a:lnTo>
                    <a:pt x="652" y="878"/>
                  </a:lnTo>
                  <a:lnTo>
                    <a:pt x="652" y="907"/>
                  </a:lnTo>
                  <a:lnTo>
                    <a:pt x="681" y="963"/>
                  </a:lnTo>
                  <a:lnTo>
                    <a:pt x="652" y="992"/>
                  </a:lnTo>
                  <a:lnTo>
                    <a:pt x="482" y="822"/>
                  </a:lnTo>
                  <a:lnTo>
                    <a:pt x="539" y="737"/>
                  </a:lnTo>
                  <a:lnTo>
                    <a:pt x="511" y="652"/>
                  </a:lnTo>
                  <a:lnTo>
                    <a:pt x="482" y="708"/>
                  </a:lnTo>
                  <a:lnTo>
                    <a:pt x="454" y="680"/>
                  </a:lnTo>
                  <a:lnTo>
                    <a:pt x="511" y="595"/>
                  </a:lnTo>
                  <a:lnTo>
                    <a:pt x="482" y="595"/>
                  </a:lnTo>
                  <a:lnTo>
                    <a:pt x="426" y="652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142" y="538"/>
                  </a:lnTo>
                  <a:lnTo>
                    <a:pt x="85" y="510"/>
                  </a:lnTo>
                  <a:lnTo>
                    <a:pt x="85" y="453"/>
                  </a:lnTo>
                  <a:lnTo>
                    <a:pt x="0" y="425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142" y="311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312" y="141"/>
                  </a:lnTo>
                  <a:lnTo>
                    <a:pt x="284" y="56"/>
                  </a:lnTo>
                  <a:lnTo>
                    <a:pt x="227" y="28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69" y="56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454" y="85"/>
                  </a:lnTo>
                  <a:lnTo>
                    <a:pt x="539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681" y="28"/>
                  </a:lnTo>
                  <a:lnTo>
                    <a:pt x="709" y="56"/>
                  </a:lnTo>
                  <a:lnTo>
                    <a:pt x="766" y="28"/>
                  </a:lnTo>
                  <a:lnTo>
                    <a:pt x="794" y="56"/>
                  </a:lnTo>
                  <a:lnTo>
                    <a:pt x="879" y="56"/>
                  </a:lnTo>
                  <a:lnTo>
                    <a:pt x="936" y="113"/>
                  </a:lnTo>
                  <a:lnTo>
                    <a:pt x="936" y="85"/>
                  </a:lnTo>
                  <a:lnTo>
                    <a:pt x="993" y="56"/>
                  </a:lnTo>
                  <a:lnTo>
                    <a:pt x="993" y="113"/>
                  </a:lnTo>
                  <a:lnTo>
                    <a:pt x="1021" y="141"/>
                  </a:lnTo>
                  <a:lnTo>
                    <a:pt x="1049" y="141"/>
                  </a:lnTo>
                  <a:lnTo>
                    <a:pt x="1049" y="198"/>
                  </a:lnTo>
                  <a:lnTo>
                    <a:pt x="1078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2" name="Freeform 978"/>
            <p:cNvSpPr>
              <a:spLocks/>
            </p:cNvSpPr>
            <p:nvPr/>
          </p:nvSpPr>
          <p:spPr bwMode="auto">
            <a:xfrm>
              <a:off x="2728" y="3421"/>
              <a:ext cx="1786" cy="1191"/>
            </a:xfrm>
            <a:custGeom>
              <a:avLst/>
              <a:gdLst>
                <a:gd name="T0" fmla="*/ 652 w 1786"/>
                <a:gd name="T1" fmla="*/ 0 h 1191"/>
                <a:gd name="T2" fmla="*/ 737 w 1786"/>
                <a:gd name="T3" fmla="*/ 85 h 1191"/>
                <a:gd name="T4" fmla="*/ 850 w 1786"/>
                <a:gd name="T5" fmla="*/ 198 h 1191"/>
                <a:gd name="T6" fmla="*/ 964 w 1786"/>
                <a:gd name="T7" fmla="*/ 340 h 1191"/>
                <a:gd name="T8" fmla="*/ 1049 w 1786"/>
                <a:gd name="T9" fmla="*/ 340 h 1191"/>
                <a:gd name="T10" fmla="*/ 1077 w 1786"/>
                <a:gd name="T11" fmla="*/ 397 h 1191"/>
                <a:gd name="T12" fmla="*/ 1106 w 1786"/>
                <a:gd name="T13" fmla="*/ 510 h 1191"/>
                <a:gd name="T14" fmla="*/ 1162 w 1786"/>
                <a:gd name="T15" fmla="*/ 624 h 1191"/>
                <a:gd name="T16" fmla="*/ 1162 w 1786"/>
                <a:gd name="T17" fmla="*/ 680 h 1191"/>
                <a:gd name="T18" fmla="*/ 1162 w 1786"/>
                <a:gd name="T19" fmla="*/ 765 h 1191"/>
                <a:gd name="T20" fmla="*/ 1247 w 1786"/>
                <a:gd name="T21" fmla="*/ 794 h 1191"/>
                <a:gd name="T22" fmla="*/ 1474 w 1786"/>
                <a:gd name="T23" fmla="*/ 680 h 1191"/>
                <a:gd name="T24" fmla="*/ 1587 w 1786"/>
                <a:gd name="T25" fmla="*/ 680 h 1191"/>
                <a:gd name="T26" fmla="*/ 1701 w 1786"/>
                <a:gd name="T27" fmla="*/ 652 h 1191"/>
                <a:gd name="T28" fmla="*/ 1701 w 1786"/>
                <a:gd name="T29" fmla="*/ 737 h 1191"/>
                <a:gd name="T30" fmla="*/ 1729 w 1786"/>
                <a:gd name="T31" fmla="*/ 850 h 1191"/>
                <a:gd name="T32" fmla="*/ 1673 w 1786"/>
                <a:gd name="T33" fmla="*/ 907 h 1191"/>
                <a:gd name="T34" fmla="*/ 1616 w 1786"/>
                <a:gd name="T35" fmla="*/ 907 h 1191"/>
                <a:gd name="T36" fmla="*/ 1587 w 1786"/>
                <a:gd name="T37" fmla="*/ 1106 h 1191"/>
                <a:gd name="T38" fmla="*/ 1531 w 1786"/>
                <a:gd name="T39" fmla="*/ 1162 h 1191"/>
                <a:gd name="T40" fmla="*/ 1389 w 1786"/>
                <a:gd name="T41" fmla="*/ 1191 h 1191"/>
                <a:gd name="T42" fmla="*/ 1332 w 1786"/>
                <a:gd name="T43" fmla="*/ 1134 h 1191"/>
                <a:gd name="T44" fmla="*/ 1304 w 1786"/>
                <a:gd name="T45" fmla="*/ 1049 h 1191"/>
                <a:gd name="T46" fmla="*/ 1247 w 1786"/>
                <a:gd name="T47" fmla="*/ 1049 h 1191"/>
                <a:gd name="T48" fmla="*/ 1134 w 1786"/>
                <a:gd name="T49" fmla="*/ 992 h 1191"/>
                <a:gd name="T50" fmla="*/ 1021 w 1786"/>
                <a:gd name="T51" fmla="*/ 1020 h 1191"/>
                <a:gd name="T52" fmla="*/ 907 w 1786"/>
                <a:gd name="T53" fmla="*/ 1020 h 1191"/>
                <a:gd name="T54" fmla="*/ 737 w 1786"/>
                <a:gd name="T55" fmla="*/ 964 h 1191"/>
                <a:gd name="T56" fmla="*/ 652 w 1786"/>
                <a:gd name="T57" fmla="*/ 1020 h 1191"/>
                <a:gd name="T58" fmla="*/ 454 w 1786"/>
                <a:gd name="T59" fmla="*/ 935 h 1191"/>
                <a:gd name="T60" fmla="*/ 397 w 1786"/>
                <a:gd name="T61" fmla="*/ 879 h 1191"/>
                <a:gd name="T62" fmla="*/ 113 w 1786"/>
                <a:gd name="T63" fmla="*/ 822 h 1191"/>
                <a:gd name="T64" fmla="*/ 85 w 1786"/>
                <a:gd name="T65" fmla="*/ 709 h 1191"/>
                <a:gd name="T66" fmla="*/ 113 w 1786"/>
                <a:gd name="T67" fmla="*/ 652 h 1191"/>
                <a:gd name="T68" fmla="*/ 142 w 1786"/>
                <a:gd name="T69" fmla="*/ 567 h 1191"/>
                <a:gd name="T70" fmla="*/ 85 w 1786"/>
                <a:gd name="T71" fmla="*/ 482 h 1191"/>
                <a:gd name="T72" fmla="*/ 0 w 1786"/>
                <a:gd name="T73" fmla="*/ 312 h 1191"/>
                <a:gd name="T74" fmla="*/ 198 w 1786"/>
                <a:gd name="T75" fmla="*/ 227 h 1191"/>
                <a:gd name="T76" fmla="*/ 312 w 1786"/>
                <a:gd name="T77" fmla="*/ 170 h 1191"/>
                <a:gd name="T78" fmla="*/ 454 w 1786"/>
                <a:gd name="T79" fmla="*/ 142 h 1191"/>
                <a:gd name="T80" fmla="*/ 510 w 1786"/>
                <a:gd name="T81" fmla="*/ 5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191">
                  <a:moveTo>
                    <a:pt x="510" y="0"/>
                  </a:moveTo>
                  <a:lnTo>
                    <a:pt x="652" y="0"/>
                  </a:lnTo>
                  <a:lnTo>
                    <a:pt x="652" y="57"/>
                  </a:lnTo>
                  <a:lnTo>
                    <a:pt x="737" y="85"/>
                  </a:lnTo>
                  <a:lnTo>
                    <a:pt x="765" y="142"/>
                  </a:lnTo>
                  <a:lnTo>
                    <a:pt x="850" y="198"/>
                  </a:lnTo>
                  <a:lnTo>
                    <a:pt x="879" y="283"/>
                  </a:lnTo>
                  <a:lnTo>
                    <a:pt x="964" y="340"/>
                  </a:lnTo>
                  <a:lnTo>
                    <a:pt x="935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077" y="397"/>
                  </a:lnTo>
                  <a:lnTo>
                    <a:pt x="1134" y="425"/>
                  </a:lnTo>
                  <a:lnTo>
                    <a:pt x="1106" y="510"/>
                  </a:lnTo>
                  <a:lnTo>
                    <a:pt x="1162" y="539"/>
                  </a:lnTo>
                  <a:lnTo>
                    <a:pt x="1162" y="624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134" y="737"/>
                  </a:lnTo>
                  <a:lnTo>
                    <a:pt x="1162" y="765"/>
                  </a:lnTo>
                  <a:lnTo>
                    <a:pt x="1219" y="765"/>
                  </a:lnTo>
                  <a:lnTo>
                    <a:pt x="1247" y="794"/>
                  </a:lnTo>
                  <a:lnTo>
                    <a:pt x="1361" y="765"/>
                  </a:lnTo>
                  <a:lnTo>
                    <a:pt x="1474" y="680"/>
                  </a:lnTo>
                  <a:lnTo>
                    <a:pt x="1502" y="709"/>
                  </a:lnTo>
                  <a:lnTo>
                    <a:pt x="1587" y="680"/>
                  </a:lnTo>
                  <a:lnTo>
                    <a:pt x="1644" y="737"/>
                  </a:lnTo>
                  <a:lnTo>
                    <a:pt x="1701" y="652"/>
                  </a:lnTo>
                  <a:lnTo>
                    <a:pt x="1729" y="709"/>
                  </a:lnTo>
                  <a:lnTo>
                    <a:pt x="1701" y="737"/>
                  </a:lnTo>
                  <a:lnTo>
                    <a:pt x="1786" y="794"/>
                  </a:lnTo>
                  <a:lnTo>
                    <a:pt x="1729" y="850"/>
                  </a:lnTo>
                  <a:lnTo>
                    <a:pt x="1673" y="879"/>
                  </a:lnTo>
                  <a:lnTo>
                    <a:pt x="1673" y="907"/>
                  </a:lnTo>
                  <a:lnTo>
                    <a:pt x="1616" y="850"/>
                  </a:lnTo>
                  <a:lnTo>
                    <a:pt x="1616" y="907"/>
                  </a:lnTo>
                  <a:lnTo>
                    <a:pt x="1559" y="935"/>
                  </a:lnTo>
                  <a:lnTo>
                    <a:pt x="1587" y="1106"/>
                  </a:lnTo>
                  <a:lnTo>
                    <a:pt x="1531" y="1106"/>
                  </a:lnTo>
                  <a:lnTo>
                    <a:pt x="1531" y="1162"/>
                  </a:lnTo>
                  <a:lnTo>
                    <a:pt x="1474" y="1106"/>
                  </a:lnTo>
                  <a:lnTo>
                    <a:pt x="1389" y="1191"/>
                  </a:lnTo>
                  <a:lnTo>
                    <a:pt x="1389" y="1134"/>
                  </a:lnTo>
                  <a:lnTo>
                    <a:pt x="1332" y="1134"/>
                  </a:lnTo>
                  <a:lnTo>
                    <a:pt x="1304" y="1134"/>
                  </a:lnTo>
                  <a:lnTo>
                    <a:pt x="1304" y="1049"/>
                  </a:lnTo>
                  <a:lnTo>
                    <a:pt x="1247" y="1077"/>
                  </a:lnTo>
                  <a:lnTo>
                    <a:pt x="1247" y="1049"/>
                  </a:lnTo>
                  <a:lnTo>
                    <a:pt x="1191" y="1049"/>
                  </a:lnTo>
                  <a:lnTo>
                    <a:pt x="1134" y="992"/>
                  </a:lnTo>
                  <a:lnTo>
                    <a:pt x="1021" y="1049"/>
                  </a:lnTo>
                  <a:lnTo>
                    <a:pt x="1021" y="1020"/>
                  </a:lnTo>
                  <a:lnTo>
                    <a:pt x="935" y="1049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52" y="1020"/>
                  </a:lnTo>
                  <a:lnTo>
                    <a:pt x="595" y="1020"/>
                  </a:lnTo>
                  <a:lnTo>
                    <a:pt x="454" y="935"/>
                  </a:lnTo>
                  <a:lnTo>
                    <a:pt x="425" y="935"/>
                  </a:lnTo>
                  <a:lnTo>
                    <a:pt x="397" y="879"/>
                  </a:lnTo>
                  <a:lnTo>
                    <a:pt x="170" y="822"/>
                  </a:lnTo>
                  <a:lnTo>
                    <a:pt x="113" y="822"/>
                  </a:lnTo>
                  <a:lnTo>
                    <a:pt x="28" y="794"/>
                  </a:lnTo>
                  <a:lnTo>
                    <a:pt x="85" y="709"/>
                  </a:lnTo>
                  <a:lnTo>
                    <a:pt x="85" y="680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142" y="567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85" y="397"/>
                  </a:lnTo>
                  <a:lnTo>
                    <a:pt x="0" y="312"/>
                  </a:lnTo>
                  <a:lnTo>
                    <a:pt x="113" y="283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4" name="Freeform 980"/>
            <p:cNvSpPr>
              <a:spLocks/>
            </p:cNvSpPr>
            <p:nvPr/>
          </p:nvSpPr>
          <p:spPr bwMode="auto">
            <a:xfrm>
              <a:off x="2643" y="3109"/>
              <a:ext cx="595" cy="624"/>
            </a:xfrm>
            <a:custGeom>
              <a:avLst/>
              <a:gdLst>
                <a:gd name="T0" fmla="*/ 142 w 595"/>
                <a:gd name="T1" fmla="*/ 0 h 624"/>
                <a:gd name="T2" fmla="*/ 85 w 595"/>
                <a:gd name="T3" fmla="*/ 57 h 624"/>
                <a:gd name="T4" fmla="*/ 28 w 595"/>
                <a:gd name="T5" fmla="*/ 227 h 624"/>
                <a:gd name="T6" fmla="*/ 0 w 595"/>
                <a:gd name="T7" fmla="*/ 340 h 624"/>
                <a:gd name="T8" fmla="*/ 57 w 595"/>
                <a:gd name="T9" fmla="*/ 397 h 624"/>
                <a:gd name="T10" fmla="*/ 85 w 595"/>
                <a:gd name="T11" fmla="*/ 454 h 624"/>
                <a:gd name="T12" fmla="*/ 85 w 595"/>
                <a:gd name="T13" fmla="*/ 624 h 624"/>
                <a:gd name="T14" fmla="*/ 198 w 595"/>
                <a:gd name="T15" fmla="*/ 595 h 624"/>
                <a:gd name="T16" fmla="*/ 283 w 595"/>
                <a:gd name="T17" fmla="*/ 539 h 624"/>
                <a:gd name="T18" fmla="*/ 368 w 595"/>
                <a:gd name="T19" fmla="*/ 539 h 624"/>
                <a:gd name="T20" fmla="*/ 397 w 595"/>
                <a:gd name="T21" fmla="*/ 482 h 624"/>
                <a:gd name="T22" fmla="*/ 482 w 595"/>
                <a:gd name="T23" fmla="*/ 482 h 624"/>
                <a:gd name="T24" fmla="*/ 539 w 595"/>
                <a:gd name="T25" fmla="*/ 454 h 624"/>
                <a:gd name="T26" fmla="*/ 539 w 595"/>
                <a:gd name="T27" fmla="*/ 369 h 624"/>
                <a:gd name="T28" fmla="*/ 595 w 595"/>
                <a:gd name="T29" fmla="*/ 369 h 624"/>
                <a:gd name="T30" fmla="*/ 595 w 595"/>
                <a:gd name="T31" fmla="*/ 312 h 624"/>
                <a:gd name="T32" fmla="*/ 539 w 595"/>
                <a:gd name="T33" fmla="*/ 255 h 624"/>
                <a:gd name="T34" fmla="*/ 567 w 595"/>
                <a:gd name="T35" fmla="*/ 227 h 624"/>
                <a:gd name="T36" fmla="*/ 539 w 595"/>
                <a:gd name="T37" fmla="*/ 170 h 624"/>
                <a:gd name="T38" fmla="*/ 567 w 595"/>
                <a:gd name="T39" fmla="*/ 142 h 624"/>
                <a:gd name="T40" fmla="*/ 510 w 595"/>
                <a:gd name="T41" fmla="*/ 85 h 624"/>
                <a:gd name="T42" fmla="*/ 425 w 595"/>
                <a:gd name="T43" fmla="*/ 85 h 624"/>
                <a:gd name="T44" fmla="*/ 368 w 595"/>
                <a:gd name="T45" fmla="*/ 57 h 624"/>
                <a:gd name="T46" fmla="*/ 255 w 595"/>
                <a:gd name="T47" fmla="*/ 57 h 624"/>
                <a:gd name="T48" fmla="*/ 227 w 595"/>
                <a:gd name="T49" fmla="*/ 85 h 624"/>
                <a:gd name="T50" fmla="*/ 170 w 595"/>
                <a:gd name="T51" fmla="*/ 57 h 624"/>
                <a:gd name="T52" fmla="*/ 142 w 595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624">
                  <a:moveTo>
                    <a:pt x="142" y="0"/>
                  </a:moveTo>
                  <a:lnTo>
                    <a:pt x="85" y="57"/>
                  </a:lnTo>
                  <a:lnTo>
                    <a:pt x="28" y="227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85" y="454"/>
                  </a:lnTo>
                  <a:lnTo>
                    <a:pt x="85" y="624"/>
                  </a:lnTo>
                  <a:lnTo>
                    <a:pt x="198" y="595"/>
                  </a:lnTo>
                  <a:lnTo>
                    <a:pt x="283" y="539"/>
                  </a:lnTo>
                  <a:lnTo>
                    <a:pt x="368" y="539"/>
                  </a:lnTo>
                  <a:lnTo>
                    <a:pt x="397" y="482"/>
                  </a:lnTo>
                  <a:lnTo>
                    <a:pt x="482" y="482"/>
                  </a:lnTo>
                  <a:lnTo>
                    <a:pt x="539" y="454"/>
                  </a:lnTo>
                  <a:lnTo>
                    <a:pt x="539" y="369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539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510" y="85"/>
                  </a:lnTo>
                  <a:lnTo>
                    <a:pt x="425" y="85"/>
                  </a:lnTo>
                  <a:lnTo>
                    <a:pt x="368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5" name="Freeform 981"/>
            <p:cNvSpPr>
              <a:spLocks/>
            </p:cNvSpPr>
            <p:nvPr/>
          </p:nvSpPr>
          <p:spPr bwMode="auto">
            <a:xfrm>
              <a:off x="2104" y="2145"/>
              <a:ext cx="1021" cy="794"/>
            </a:xfrm>
            <a:custGeom>
              <a:avLst/>
              <a:gdLst>
                <a:gd name="T0" fmla="*/ 964 w 1021"/>
                <a:gd name="T1" fmla="*/ 312 h 794"/>
                <a:gd name="T2" fmla="*/ 992 w 1021"/>
                <a:gd name="T3" fmla="*/ 425 h 794"/>
                <a:gd name="T4" fmla="*/ 992 w 1021"/>
                <a:gd name="T5" fmla="*/ 482 h 794"/>
                <a:gd name="T6" fmla="*/ 1021 w 1021"/>
                <a:gd name="T7" fmla="*/ 539 h 794"/>
                <a:gd name="T8" fmla="*/ 964 w 1021"/>
                <a:gd name="T9" fmla="*/ 596 h 794"/>
                <a:gd name="T10" fmla="*/ 992 w 1021"/>
                <a:gd name="T11" fmla="*/ 652 h 794"/>
                <a:gd name="T12" fmla="*/ 992 w 1021"/>
                <a:gd name="T13" fmla="*/ 766 h 794"/>
                <a:gd name="T14" fmla="*/ 964 w 1021"/>
                <a:gd name="T15" fmla="*/ 794 h 794"/>
                <a:gd name="T16" fmla="*/ 907 w 1021"/>
                <a:gd name="T17" fmla="*/ 794 h 794"/>
                <a:gd name="T18" fmla="*/ 907 w 1021"/>
                <a:gd name="T19" fmla="*/ 766 h 794"/>
                <a:gd name="T20" fmla="*/ 794 w 1021"/>
                <a:gd name="T21" fmla="*/ 737 h 794"/>
                <a:gd name="T22" fmla="*/ 794 w 1021"/>
                <a:gd name="T23" fmla="*/ 709 h 794"/>
                <a:gd name="T24" fmla="*/ 737 w 1021"/>
                <a:gd name="T25" fmla="*/ 567 h 794"/>
                <a:gd name="T26" fmla="*/ 681 w 1021"/>
                <a:gd name="T27" fmla="*/ 539 h 794"/>
                <a:gd name="T28" fmla="*/ 624 w 1021"/>
                <a:gd name="T29" fmla="*/ 567 h 794"/>
                <a:gd name="T30" fmla="*/ 539 w 1021"/>
                <a:gd name="T31" fmla="*/ 482 h 794"/>
                <a:gd name="T32" fmla="*/ 454 w 1021"/>
                <a:gd name="T33" fmla="*/ 510 h 794"/>
                <a:gd name="T34" fmla="*/ 425 w 1021"/>
                <a:gd name="T35" fmla="*/ 510 h 794"/>
                <a:gd name="T36" fmla="*/ 340 w 1021"/>
                <a:gd name="T37" fmla="*/ 539 h 794"/>
                <a:gd name="T38" fmla="*/ 340 w 1021"/>
                <a:gd name="T39" fmla="*/ 454 h 794"/>
                <a:gd name="T40" fmla="*/ 284 w 1021"/>
                <a:gd name="T41" fmla="*/ 425 h 794"/>
                <a:gd name="T42" fmla="*/ 227 w 1021"/>
                <a:gd name="T43" fmla="*/ 454 h 794"/>
                <a:gd name="T44" fmla="*/ 114 w 1021"/>
                <a:gd name="T45" fmla="*/ 397 h 794"/>
                <a:gd name="T46" fmla="*/ 85 w 1021"/>
                <a:gd name="T47" fmla="*/ 340 h 794"/>
                <a:gd name="T48" fmla="*/ 0 w 1021"/>
                <a:gd name="T49" fmla="*/ 340 h 794"/>
                <a:gd name="T50" fmla="*/ 57 w 1021"/>
                <a:gd name="T51" fmla="*/ 227 h 794"/>
                <a:gd name="T52" fmla="*/ 114 w 1021"/>
                <a:gd name="T53" fmla="*/ 255 h 794"/>
                <a:gd name="T54" fmla="*/ 114 w 1021"/>
                <a:gd name="T55" fmla="*/ 227 h 794"/>
                <a:gd name="T56" fmla="*/ 199 w 1021"/>
                <a:gd name="T57" fmla="*/ 227 h 794"/>
                <a:gd name="T58" fmla="*/ 255 w 1021"/>
                <a:gd name="T59" fmla="*/ 199 h 794"/>
                <a:gd name="T60" fmla="*/ 284 w 1021"/>
                <a:gd name="T61" fmla="*/ 142 h 794"/>
                <a:gd name="T62" fmla="*/ 284 w 1021"/>
                <a:gd name="T63" fmla="*/ 85 h 794"/>
                <a:gd name="T64" fmla="*/ 369 w 1021"/>
                <a:gd name="T65" fmla="*/ 0 h 794"/>
                <a:gd name="T66" fmla="*/ 369 w 1021"/>
                <a:gd name="T67" fmla="*/ 57 h 794"/>
                <a:gd name="T68" fmla="*/ 454 w 1021"/>
                <a:gd name="T69" fmla="*/ 85 h 794"/>
                <a:gd name="T70" fmla="*/ 511 w 1021"/>
                <a:gd name="T71" fmla="*/ 57 h 794"/>
                <a:gd name="T72" fmla="*/ 567 w 1021"/>
                <a:gd name="T73" fmla="*/ 114 h 794"/>
                <a:gd name="T74" fmla="*/ 539 w 1021"/>
                <a:gd name="T75" fmla="*/ 142 h 794"/>
                <a:gd name="T76" fmla="*/ 567 w 1021"/>
                <a:gd name="T77" fmla="*/ 170 h 794"/>
                <a:gd name="T78" fmla="*/ 539 w 1021"/>
                <a:gd name="T79" fmla="*/ 227 h 794"/>
                <a:gd name="T80" fmla="*/ 567 w 1021"/>
                <a:gd name="T81" fmla="*/ 284 h 794"/>
                <a:gd name="T82" fmla="*/ 709 w 1021"/>
                <a:gd name="T83" fmla="*/ 340 h 794"/>
                <a:gd name="T84" fmla="*/ 709 w 1021"/>
                <a:gd name="T85" fmla="*/ 369 h 794"/>
                <a:gd name="T86" fmla="*/ 766 w 1021"/>
                <a:gd name="T87" fmla="*/ 340 h 794"/>
                <a:gd name="T88" fmla="*/ 737 w 1021"/>
                <a:gd name="T89" fmla="*/ 284 h 794"/>
                <a:gd name="T90" fmla="*/ 766 w 1021"/>
                <a:gd name="T91" fmla="*/ 284 h 794"/>
                <a:gd name="T92" fmla="*/ 794 w 1021"/>
                <a:gd name="T93" fmla="*/ 312 h 794"/>
                <a:gd name="T94" fmla="*/ 879 w 1021"/>
                <a:gd name="T95" fmla="*/ 284 h 794"/>
                <a:gd name="T96" fmla="*/ 964 w 1021"/>
                <a:gd name="T97" fmla="*/ 31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1" h="794">
                  <a:moveTo>
                    <a:pt x="964" y="312"/>
                  </a:moveTo>
                  <a:lnTo>
                    <a:pt x="992" y="425"/>
                  </a:lnTo>
                  <a:lnTo>
                    <a:pt x="992" y="482"/>
                  </a:lnTo>
                  <a:lnTo>
                    <a:pt x="1021" y="539"/>
                  </a:lnTo>
                  <a:lnTo>
                    <a:pt x="964" y="596"/>
                  </a:lnTo>
                  <a:lnTo>
                    <a:pt x="992" y="652"/>
                  </a:lnTo>
                  <a:lnTo>
                    <a:pt x="992" y="766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766"/>
                  </a:lnTo>
                  <a:lnTo>
                    <a:pt x="794" y="737"/>
                  </a:lnTo>
                  <a:lnTo>
                    <a:pt x="794" y="709"/>
                  </a:lnTo>
                  <a:lnTo>
                    <a:pt x="737" y="567"/>
                  </a:lnTo>
                  <a:lnTo>
                    <a:pt x="681" y="539"/>
                  </a:lnTo>
                  <a:lnTo>
                    <a:pt x="624" y="567"/>
                  </a:lnTo>
                  <a:lnTo>
                    <a:pt x="539" y="482"/>
                  </a:lnTo>
                  <a:lnTo>
                    <a:pt x="454" y="510"/>
                  </a:lnTo>
                  <a:lnTo>
                    <a:pt x="425" y="510"/>
                  </a:lnTo>
                  <a:lnTo>
                    <a:pt x="340" y="539"/>
                  </a:lnTo>
                  <a:lnTo>
                    <a:pt x="340" y="454"/>
                  </a:lnTo>
                  <a:lnTo>
                    <a:pt x="284" y="425"/>
                  </a:lnTo>
                  <a:lnTo>
                    <a:pt x="227" y="454"/>
                  </a:lnTo>
                  <a:lnTo>
                    <a:pt x="114" y="397"/>
                  </a:lnTo>
                  <a:lnTo>
                    <a:pt x="85" y="340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14" y="227"/>
                  </a:lnTo>
                  <a:lnTo>
                    <a:pt x="199" y="227"/>
                  </a:lnTo>
                  <a:lnTo>
                    <a:pt x="255" y="199"/>
                  </a:lnTo>
                  <a:lnTo>
                    <a:pt x="284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85"/>
                  </a:lnTo>
                  <a:lnTo>
                    <a:pt x="511" y="57"/>
                  </a:lnTo>
                  <a:lnTo>
                    <a:pt x="567" y="114"/>
                  </a:lnTo>
                  <a:lnTo>
                    <a:pt x="539" y="142"/>
                  </a:lnTo>
                  <a:lnTo>
                    <a:pt x="567" y="170"/>
                  </a:lnTo>
                  <a:lnTo>
                    <a:pt x="539" y="227"/>
                  </a:lnTo>
                  <a:lnTo>
                    <a:pt x="567" y="284"/>
                  </a:lnTo>
                  <a:lnTo>
                    <a:pt x="709" y="340"/>
                  </a:lnTo>
                  <a:lnTo>
                    <a:pt x="709" y="369"/>
                  </a:lnTo>
                  <a:lnTo>
                    <a:pt x="766" y="340"/>
                  </a:lnTo>
                  <a:lnTo>
                    <a:pt x="737" y="284"/>
                  </a:lnTo>
                  <a:lnTo>
                    <a:pt x="766" y="284"/>
                  </a:lnTo>
                  <a:lnTo>
                    <a:pt x="794" y="312"/>
                  </a:lnTo>
                  <a:lnTo>
                    <a:pt x="879" y="284"/>
                  </a:lnTo>
                  <a:lnTo>
                    <a:pt x="964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7" name="Freeform 983"/>
            <p:cNvSpPr>
              <a:spLocks/>
            </p:cNvSpPr>
            <p:nvPr/>
          </p:nvSpPr>
          <p:spPr bwMode="auto">
            <a:xfrm>
              <a:off x="2615" y="1975"/>
              <a:ext cx="510" cy="539"/>
            </a:xfrm>
            <a:custGeom>
              <a:avLst/>
              <a:gdLst>
                <a:gd name="T0" fmla="*/ 368 w 510"/>
                <a:gd name="T1" fmla="*/ 454 h 539"/>
                <a:gd name="T2" fmla="*/ 283 w 510"/>
                <a:gd name="T3" fmla="*/ 482 h 539"/>
                <a:gd name="T4" fmla="*/ 255 w 510"/>
                <a:gd name="T5" fmla="*/ 454 h 539"/>
                <a:gd name="T6" fmla="*/ 226 w 510"/>
                <a:gd name="T7" fmla="*/ 454 h 539"/>
                <a:gd name="T8" fmla="*/ 255 w 510"/>
                <a:gd name="T9" fmla="*/ 510 h 539"/>
                <a:gd name="T10" fmla="*/ 198 w 510"/>
                <a:gd name="T11" fmla="*/ 539 h 539"/>
                <a:gd name="T12" fmla="*/ 198 w 510"/>
                <a:gd name="T13" fmla="*/ 510 h 539"/>
                <a:gd name="T14" fmla="*/ 56 w 510"/>
                <a:gd name="T15" fmla="*/ 454 h 539"/>
                <a:gd name="T16" fmla="*/ 28 w 510"/>
                <a:gd name="T17" fmla="*/ 397 h 539"/>
                <a:gd name="T18" fmla="*/ 56 w 510"/>
                <a:gd name="T19" fmla="*/ 340 h 539"/>
                <a:gd name="T20" fmla="*/ 28 w 510"/>
                <a:gd name="T21" fmla="*/ 312 h 539"/>
                <a:gd name="T22" fmla="*/ 56 w 510"/>
                <a:gd name="T23" fmla="*/ 284 h 539"/>
                <a:gd name="T24" fmla="*/ 0 w 510"/>
                <a:gd name="T25" fmla="*/ 227 h 539"/>
                <a:gd name="T26" fmla="*/ 56 w 510"/>
                <a:gd name="T27" fmla="*/ 199 h 539"/>
                <a:gd name="T28" fmla="*/ 56 w 510"/>
                <a:gd name="T29" fmla="*/ 142 h 539"/>
                <a:gd name="T30" fmla="*/ 85 w 510"/>
                <a:gd name="T31" fmla="*/ 113 h 539"/>
                <a:gd name="T32" fmla="*/ 113 w 510"/>
                <a:gd name="T33" fmla="*/ 113 h 539"/>
                <a:gd name="T34" fmla="*/ 170 w 510"/>
                <a:gd name="T35" fmla="*/ 57 h 539"/>
                <a:gd name="T36" fmla="*/ 198 w 510"/>
                <a:gd name="T37" fmla="*/ 85 h 539"/>
                <a:gd name="T38" fmla="*/ 226 w 510"/>
                <a:gd name="T39" fmla="*/ 28 h 539"/>
                <a:gd name="T40" fmla="*/ 283 w 510"/>
                <a:gd name="T41" fmla="*/ 0 h 539"/>
                <a:gd name="T42" fmla="*/ 311 w 510"/>
                <a:gd name="T43" fmla="*/ 28 h 539"/>
                <a:gd name="T44" fmla="*/ 368 w 510"/>
                <a:gd name="T45" fmla="*/ 28 h 539"/>
                <a:gd name="T46" fmla="*/ 396 w 510"/>
                <a:gd name="T47" fmla="*/ 57 h 539"/>
                <a:gd name="T48" fmla="*/ 510 w 510"/>
                <a:gd name="T49" fmla="*/ 85 h 539"/>
                <a:gd name="T50" fmla="*/ 510 w 510"/>
                <a:gd name="T51" fmla="*/ 142 h 539"/>
                <a:gd name="T52" fmla="*/ 425 w 510"/>
                <a:gd name="T53" fmla="*/ 142 h 539"/>
                <a:gd name="T54" fmla="*/ 396 w 510"/>
                <a:gd name="T55" fmla="*/ 170 h 539"/>
                <a:gd name="T56" fmla="*/ 425 w 510"/>
                <a:gd name="T57" fmla="*/ 199 h 539"/>
                <a:gd name="T58" fmla="*/ 425 w 510"/>
                <a:gd name="T59" fmla="*/ 227 h 539"/>
                <a:gd name="T60" fmla="*/ 340 w 510"/>
                <a:gd name="T61" fmla="*/ 284 h 539"/>
                <a:gd name="T62" fmla="*/ 368 w 510"/>
                <a:gd name="T63" fmla="*/ 312 h 539"/>
                <a:gd name="T64" fmla="*/ 368 w 510"/>
                <a:gd name="T65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539">
                  <a:moveTo>
                    <a:pt x="368" y="454"/>
                  </a:moveTo>
                  <a:lnTo>
                    <a:pt x="283" y="482"/>
                  </a:lnTo>
                  <a:lnTo>
                    <a:pt x="255" y="454"/>
                  </a:lnTo>
                  <a:lnTo>
                    <a:pt x="226" y="454"/>
                  </a:lnTo>
                  <a:lnTo>
                    <a:pt x="255" y="510"/>
                  </a:lnTo>
                  <a:lnTo>
                    <a:pt x="198" y="539"/>
                  </a:lnTo>
                  <a:lnTo>
                    <a:pt x="198" y="510"/>
                  </a:lnTo>
                  <a:lnTo>
                    <a:pt x="56" y="454"/>
                  </a:lnTo>
                  <a:lnTo>
                    <a:pt x="28" y="397"/>
                  </a:lnTo>
                  <a:lnTo>
                    <a:pt x="56" y="340"/>
                  </a:lnTo>
                  <a:lnTo>
                    <a:pt x="28" y="312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56" y="199"/>
                  </a:lnTo>
                  <a:lnTo>
                    <a:pt x="56" y="142"/>
                  </a:lnTo>
                  <a:lnTo>
                    <a:pt x="85" y="113"/>
                  </a:lnTo>
                  <a:lnTo>
                    <a:pt x="113" y="113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311" y="28"/>
                  </a:lnTo>
                  <a:lnTo>
                    <a:pt x="368" y="28"/>
                  </a:lnTo>
                  <a:lnTo>
                    <a:pt x="396" y="57"/>
                  </a:lnTo>
                  <a:lnTo>
                    <a:pt x="510" y="85"/>
                  </a:lnTo>
                  <a:lnTo>
                    <a:pt x="510" y="142"/>
                  </a:lnTo>
                  <a:lnTo>
                    <a:pt x="425" y="142"/>
                  </a:lnTo>
                  <a:lnTo>
                    <a:pt x="396" y="170"/>
                  </a:lnTo>
                  <a:lnTo>
                    <a:pt x="425" y="199"/>
                  </a:lnTo>
                  <a:lnTo>
                    <a:pt x="425" y="227"/>
                  </a:lnTo>
                  <a:lnTo>
                    <a:pt x="340" y="284"/>
                  </a:lnTo>
                  <a:lnTo>
                    <a:pt x="368" y="312"/>
                  </a:lnTo>
                  <a:lnTo>
                    <a:pt x="368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8" name="Freeform 984"/>
            <p:cNvSpPr>
              <a:spLocks/>
            </p:cNvSpPr>
            <p:nvPr/>
          </p:nvSpPr>
          <p:spPr bwMode="auto">
            <a:xfrm>
              <a:off x="2955" y="1777"/>
              <a:ext cx="1020" cy="850"/>
            </a:xfrm>
            <a:custGeom>
              <a:avLst/>
              <a:gdLst>
                <a:gd name="T0" fmla="*/ 992 w 1020"/>
                <a:gd name="T1" fmla="*/ 595 h 850"/>
                <a:gd name="T2" fmla="*/ 1020 w 1020"/>
                <a:gd name="T3" fmla="*/ 652 h 850"/>
                <a:gd name="T4" fmla="*/ 935 w 1020"/>
                <a:gd name="T5" fmla="*/ 652 h 850"/>
                <a:gd name="T6" fmla="*/ 879 w 1020"/>
                <a:gd name="T7" fmla="*/ 595 h 850"/>
                <a:gd name="T8" fmla="*/ 822 w 1020"/>
                <a:gd name="T9" fmla="*/ 652 h 850"/>
                <a:gd name="T10" fmla="*/ 765 w 1020"/>
                <a:gd name="T11" fmla="*/ 737 h 850"/>
                <a:gd name="T12" fmla="*/ 708 w 1020"/>
                <a:gd name="T13" fmla="*/ 737 h 850"/>
                <a:gd name="T14" fmla="*/ 708 w 1020"/>
                <a:gd name="T15" fmla="*/ 708 h 850"/>
                <a:gd name="T16" fmla="*/ 595 w 1020"/>
                <a:gd name="T17" fmla="*/ 680 h 850"/>
                <a:gd name="T18" fmla="*/ 595 w 1020"/>
                <a:gd name="T19" fmla="*/ 708 h 850"/>
                <a:gd name="T20" fmla="*/ 567 w 1020"/>
                <a:gd name="T21" fmla="*/ 680 h 850"/>
                <a:gd name="T22" fmla="*/ 538 w 1020"/>
                <a:gd name="T23" fmla="*/ 680 h 850"/>
                <a:gd name="T24" fmla="*/ 538 w 1020"/>
                <a:gd name="T25" fmla="*/ 708 h 850"/>
                <a:gd name="T26" fmla="*/ 482 w 1020"/>
                <a:gd name="T27" fmla="*/ 680 h 850"/>
                <a:gd name="T28" fmla="*/ 482 w 1020"/>
                <a:gd name="T29" fmla="*/ 737 h 850"/>
                <a:gd name="T30" fmla="*/ 453 w 1020"/>
                <a:gd name="T31" fmla="*/ 765 h 850"/>
                <a:gd name="T32" fmla="*/ 482 w 1020"/>
                <a:gd name="T33" fmla="*/ 793 h 850"/>
                <a:gd name="T34" fmla="*/ 425 w 1020"/>
                <a:gd name="T35" fmla="*/ 793 h 850"/>
                <a:gd name="T36" fmla="*/ 425 w 1020"/>
                <a:gd name="T37" fmla="*/ 822 h 850"/>
                <a:gd name="T38" fmla="*/ 397 w 1020"/>
                <a:gd name="T39" fmla="*/ 850 h 850"/>
                <a:gd name="T40" fmla="*/ 340 w 1020"/>
                <a:gd name="T41" fmla="*/ 822 h 850"/>
                <a:gd name="T42" fmla="*/ 255 w 1020"/>
                <a:gd name="T43" fmla="*/ 737 h 850"/>
                <a:gd name="T44" fmla="*/ 255 w 1020"/>
                <a:gd name="T45" fmla="*/ 680 h 850"/>
                <a:gd name="T46" fmla="*/ 198 w 1020"/>
                <a:gd name="T47" fmla="*/ 680 h 850"/>
                <a:gd name="T48" fmla="*/ 141 w 1020"/>
                <a:gd name="T49" fmla="*/ 652 h 850"/>
                <a:gd name="T50" fmla="*/ 113 w 1020"/>
                <a:gd name="T51" fmla="*/ 680 h 850"/>
                <a:gd name="T52" fmla="*/ 28 w 1020"/>
                <a:gd name="T53" fmla="*/ 652 h 850"/>
                <a:gd name="T54" fmla="*/ 28 w 1020"/>
                <a:gd name="T55" fmla="*/ 510 h 850"/>
                <a:gd name="T56" fmla="*/ 0 w 1020"/>
                <a:gd name="T57" fmla="*/ 482 h 850"/>
                <a:gd name="T58" fmla="*/ 85 w 1020"/>
                <a:gd name="T59" fmla="*/ 425 h 850"/>
                <a:gd name="T60" fmla="*/ 85 w 1020"/>
                <a:gd name="T61" fmla="*/ 397 h 850"/>
                <a:gd name="T62" fmla="*/ 56 w 1020"/>
                <a:gd name="T63" fmla="*/ 368 h 850"/>
                <a:gd name="T64" fmla="*/ 85 w 1020"/>
                <a:gd name="T65" fmla="*/ 340 h 850"/>
                <a:gd name="T66" fmla="*/ 227 w 1020"/>
                <a:gd name="T67" fmla="*/ 340 h 850"/>
                <a:gd name="T68" fmla="*/ 340 w 1020"/>
                <a:gd name="T69" fmla="*/ 255 h 850"/>
                <a:gd name="T70" fmla="*/ 397 w 1020"/>
                <a:gd name="T71" fmla="*/ 226 h 850"/>
                <a:gd name="T72" fmla="*/ 425 w 1020"/>
                <a:gd name="T73" fmla="*/ 113 h 850"/>
                <a:gd name="T74" fmla="*/ 368 w 1020"/>
                <a:gd name="T75" fmla="*/ 0 h 850"/>
                <a:gd name="T76" fmla="*/ 567 w 1020"/>
                <a:gd name="T77" fmla="*/ 113 h 850"/>
                <a:gd name="T78" fmla="*/ 595 w 1020"/>
                <a:gd name="T79" fmla="*/ 113 h 850"/>
                <a:gd name="T80" fmla="*/ 623 w 1020"/>
                <a:gd name="T81" fmla="*/ 141 h 850"/>
                <a:gd name="T82" fmla="*/ 595 w 1020"/>
                <a:gd name="T83" fmla="*/ 198 h 850"/>
                <a:gd name="T84" fmla="*/ 482 w 1020"/>
                <a:gd name="T85" fmla="*/ 226 h 850"/>
                <a:gd name="T86" fmla="*/ 312 w 1020"/>
                <a:gd name="T87" fmla="*/ 311 h 850"/>
                <a:gd name="T88" fmla="*/ 340 w 1020"/>
                <a:gd name="T89" fmla="*/ 340 h 850"/>
                <a:gd name="T90" fmla="*/ 425 w 1020"/>
                <a:gd name="T91" fmla="*/ 283 h 850"/>
                <a:gd name="T92" fmla="*/ 538 w 1020"/>
                <a:gd name="T93" fmla="*/ 340 h 850"/>
                <a:gd name="T94" fmla="*/ 510 w 1020"/>
                <a:gd name="T95" fmla="*/ 397 h 850"/>
                <a:gd name="T96" fmla="*/ 538 w 1020"/>
                <a:gd name="T97" fmla="*/ 453 h 850"/>
                <a:gd name="T98" fmla="*/ 708 w 1020"/>
                <a:gd name="T99" fmla="*/ 453 h 850"/>
                <a:gd name="T100" fmla="*/ 765 w 1020"/>
                <a:gd name="T101" fmla="*/ 425 h 850"/>
                <a:gd name="T102" fmla="*/ 765 w 1020"/>
                <a:gd name="T103" fmla="*/ 453 h 850"/>
                <a:gd name="T104" fmla="*/ 794 w 1020"/>
                <a:gd name="T105" fmla="*/ 482 h 850"/>
                <a:gd name="T106" fmla="*/ 850 w 1020"/>
                <a:gd name="T107" fmla="*/ 453 h 850"/>
                <a:gd name="T108" fmla="*/ 907 w 1020"/>
                <a:gd name="T109" fmla="*/ 453 h 850"/>
                <a:gd name="T110" fmla="*/ 907 w 1020"/>
                <a:gd name="T111" fmla="*/ 510 h 850"/>
                <a:gd name="T112" fmla="*/ 822 w 1020"/>
                <a:gd name="T113" fmla="*/ 538 h 850"/>
                <a:gd name="T114" fmla="*/ 907 w 1020"/>
                <a:gd name="T115" fmla="*/ 567 h 850"/>
                <a:gd name="T116" fmla="*/ 964 w 1020"/>
                <a:gd name="T117" fmla="*/ 510 h 850"/>
                <a:gd name="T118" fmla="*/ 964 w 1020"/>
                <a:gd name="T119" fmla="*/ 538 h 850"/>
                <a:gd name="T120" fmla="*/ 1020 w 1020"/>
                <a:gd name="T121" fmla="*/ 538 h 850"/>
                <a:gd name="T122" fmla="*/ 992 w 1020"/>
                <a:gd name="T123" fmla="*/ 59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20" h="850">
                  <a:moveTo>
                    <a:pt x="992" y="595"/>
                  </a:moveTo>
                  <a:lnTo>
                    <a:pt x="1020" y="652"/>
                  </a:lnTo>
                  <a:lnTo>
                    <a:pt x="935" y="652"/>
                  </a:lnTo>
                  <a:lnTo>
                    <a:pt x="879" y="595"/>
                  </a:lnTo>
                  <a:lnTo>
                    <a:pt x="822" y="652"/>
                  </a:lnTo>
                  <a:lnTo>
                    <a:pt x="765" y="737"/>
                  </a:lnTo>
                  <a:lnTo>
                    <a:pt x="708" y="737"/>
                  </a:lnTo>
                  <a:lnTo>
                    <a:pt x="708" y="708"/>
                  </a:lnTo>
                  <a:lnTo>
                    <a:pt x="595" y="680"/>
                  </a:lnTo>
                  <a:lnTo>
                    <a:pt x="595" y="708"/>
                  </a:lnTo>
                  <a:lnTo>
                    <a:pt x="567" y="680"/>
                  </a:lnTo>
                  <a:lnTo>
                    <a:pt x="538" y="680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82" y="737"/>
                  </a:lnTo>
                  <a:lnTo>
                    <a:pt x="453" y="765"/>
                  </a:lnTo>
                  <a:lnTo>
                    <a:pt x="482" y="793"/>
                  </a:lnTo>
                  <a:lnTo>
                    <a:pt x="425" y="793"/>
                  </a:lnTo>
                  <a:lnTo>
                    <a:pt x="425" y="822"/>
                  </a:lnTo>
                  <a:lnTo>
                    <a:pt x="397" y="850"/>
                  </a:lnTo>
                  <a:lnTo>
                    <a:pt x="340" y="822"/>
                  </a:lnTo>
                  <a:lnTo>
                    <a:pt x="255" y="737"/>
                  </a:lnTo>
                  <a:lnTo>
                    <a:pt x="255" y="680"/>
                  </a:lnTo>
                  <a:lnTo>
                    <a:pt x="198" y="680"/>
                  </a:lnTo>
                  <a:lnTo>
                    <a:pt x="141" y="652"/>
                  </a:lnTo>
                  <a:lnTo>
                    <a:pt x="113" y="680"/>
                  </a:lnTo>
                  <a:lnTo>
                    <a:pt x="28" y="65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85" y="340"/>
                  </a:lnTo>
                  <a:lnTo>
                    <a:pt x="227" y="340"/>
                  </a:lnTo>
                  <a:lnTo>
                    <a:pt x="340" y="255"/>
                  </a:lnTo>
                  <a:lnTo>
                    <a:pt x="397" y="226"/>
                  </a:lnTo>
                  <a:lnTo>
                    <a:pt x="425" y="113"/>
                  </a:lnTo>
                  <a:lnTo>
                    <a:pt x="368" y="0"/>
                  </a:lnTo>
                  <a:lnTo>
                    <a:pt x="567" y="113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595" y="198"/>
                  </a:lnTo>
                  <a:lnTo>
                    <a:pt x="482" y="226"/>
                  </a:lnTo>
                  <a:lnTo>
                    <a:pt x="312" y="311"/>
                  </a:lnTo>
                  <a:lnTo>
                    <a:pt x="340" y="340"/>
                  </a:lnTo>
                  <a:lnTo>
                    <a:pt x="425" y="283"/>
                  </a:lnTo>
                  <a:lnTo>
                    <a:pt x="538" y="340"/>
                  </a:lnTo>
                  <a:lnTo>
                    <a:pt x="510" y="397"/>
                  </a:lnTo>
                  <a:lnTo>
                    <a:pt x="538" y="453"/>
                  </a:lnTo>
                  <a:lnTo>
                    <a:pt x="708" y="453"/>
                  </a:lnTo>
                  <a:lnTo>
                    <a:pt x="765" y="425"/>
                  </a:lnTo>
                  <a:lnTo>
                    <a:pt x="765" y="453"/>
                  </a:lnTo>
                  <a:lnTo>
                    <a:pt x="794" y="482"/>
                  </a:lnTo>
                  <a:lnTo>
                    <a:pt x="850" y="453"/>
                  </a:lnTo>
                  <a:lnTo>
                    <a:pt x="907" y="453"/>
                  </a:lnTo>
                  <a:lnTo>
                    <a:pt x="907" y="510"/>
                  </a:lnTo>
                  <a:lnTo>
                    <a:pt x="822" y="538"/>
                  </a:lnTo>
                  <a:lnTo>
                    <a:pt x="907" y="567"/>
                  </a:lnTo>
                  <a:lnTo>
                    <a:pt x="964" y="510"/>
                  </a:lnTo>
                  <a:lnTo>
                    <a:pt x="964" y="538"/>
                  </a:lnTo>
                  <a:lnTo>
                    <a:pt x="1020" y="538"/>
                  </a:lnTo>
                  <a:lnTo>
                    <a:pt x="992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9" name="Freeform 985"/>
            <p:cNvSpPr>
              <a:spLocks/>
            </p:cNvSpPr>
            <p:nvPr/>
          </p:nvSpPr>
          <p:spPr bwMode="auto">
            <a:xfrm>
              <a:off x="2983" y="1493"/>
              <a:ext cx="454" cy="624"/>
            </a:xfrm>
            <a:custGeom>
              <a:avLst/>
              <a:gdLst>
                <a:gd name="T0" fmla="*/ 340 w 454"/>
                <a:gd name="T1" fmla="*/ 284 h 624"/>
                <a:gd name="T2" fmla="*/ 397 w 454"/>
                <a:gd name="T3" fmla="*/ 397 h 624"/>
                <a:gd name="T4" fmla="*/ 369 w 454"/>
                <a:gd name="T5" fmla="*/ 510 h 624"/>
                <a:gd name="T6" fmla="*/ 312 w 454"/>
                <a:gd name="T7" fmla="*/ 539 h 624"/>
                <a:gd name="T8" fmla="*/ 199 w 454"/>
                <a:gd name="T9" fmla="*/ 624 h 624"/>
                <a:gd name="T10" fmla="*/ 142 w 454"/>
                <a:gd name="T11" fmla="*/ 624 h 624"/>
                <a:gd name="T12" fmla="*/ 142 w 454"/>
                <a:gd name="T13" fmla="*/ 567 h 624"/>
                <a:gd name="T14" fmla="*/ 28 w 454"/>
                <a:gd name="T15" fmla="*/ 539 h 624"/>
                <a:gd name="T16" fmla="*/ 0 w 454"/>
                <a:gd name="T17" fmla="*/ 510 h 624"/>
                <a:gd name="T18" fmla="*/ 28 w 454"/>
                <a:gd name="T19" fmla="*/ 454 h 624"/>
                <a:gd name="T20" fmla="*/ 57 w 454"/>
                <a:gd name="T21" fmla="*/ 454 h 624"/>
                <a:gd name="T22" fmla="*/ 28 w 454"/>
                <a:gd name="T23" fmla="*/ 397 h 624"/>
                <a:gd name="T24" fmla="*/ 28 w 454"/>
                <a:gd name="T25" fmla="*/ 369 h 624"/>
                <a:gd name="T26" fmla="*/ 113 w 454"/>
                <a:gd name="T27" fmla="*/ 284 h 624"/>
                <a:gd name="T28" fmla="*/ 85 w 454"/>
                <a:gd name="T29" fmla="*/ 227 h 624"/>
                <a:gd name="T30" fmla="*/ 113 w 454"/>
                <a:gd name="T31" fmla="*/ 199 h 624"/>
                <a:gd name="T32" fmla="*/ 113 w 454"/>
                <a:gd name="T33" fmla="*/ 142 h 624"/>
                <a:gd name="T34" fmla="*/ 142 w 454"/>
                <a:gd name="T35" fmla="*/ 142 h 624"/>
                <a:gd name="T36" fmla="*/ 142 w 454"/>
                <a:gd name="T37" fmla="*/ 114 h 624"/>
                <a:gd name="T38" fmla="*/ 113 w 454"/>
                <a:gd name="T39" fmla="*/ 114 h 624"/>
                <a:gd name="T40" fmla="*/ 142 w 454"/>
                <a:gd name="T41" fmla="*/ 85 h 624"/>
                <a:gd name="T42" fmla="*/ 170 w 454"/>
                <a:gd name="T43" fmla="*/ 28 h 624"/>
                <a:gd name="T44" fmla="*/ 227 w 454"/>
                <a:gd name="T45" fmla="*/ 0 h 624"/>
                <a:gd name="T46" fmla="*/ 284 w 454"/>
                <a:gd name="T47" fmla="*/ 0 h 624"/>
                <a:gd name="T48" fmla="*/ 340 w 454"/>
                <a:gd name="T49" fmla="*/ 28 h 624"/>
                <a:gd name="T50" fmla="*/ 369 w 454"/>
                <a:gd name="T51" fmla="*/ 0 h 624"/>
                <a:gd name="T52" fmla="*/ 397 w 454"/>
                <a:gd name="T53" fmla="*/ 114 h 624"/>
                <a:gd name="T54" fmla="*/ 425 w 454"/>
                <a:gd name="T55" fmla="*/ 85 h 624"/>
                <a:gd name="T56" fmla="*/ 454 w 454"/>
                <a:gd name="T57" fmla="*/ 85 h 624"/>
                <a:gd name="T58" fmla="*/ 454 w 454"/>
                <a:gd name="T59" fmla="*/ 199 h 624"/>
                <a:gd name="T60" fmla="*/ 369 w 454"/>
                <a:gd name="T61" fmla="*/ 227 h 624"/>
                <a:gd name="T62" fmla="*/ 340 w 454"/>
                <a:gd name="T63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4" h="624">
                  <a:moveTo>
                    <a:pt x="340" y="284"/>
                  </a:moveTo>
                  <a:lnTo>
                    <a:pt x="397" y="397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199" y="624"/>
                  </a:lnTo>
                  <a:lnTo>
                    <a:pt x="142" y="624"/>
                  </a:lnTo>
                  <a:lnTo>
                    <a:pt x="142" y="567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28" y="454"/>
                  </a:lnTo>
                  <a:lnTo>
                    <a:pt x="57" y="454"/>
                  </a:lnTo>
                  <a:lnTo>
                    <a:pt x="28" y="397"/>
                  </a:lnTo>
                  <a:lnTo>
                    <a:pt x="28" y="369"/>
                  </a:lnTo>
                  <a:lnTo>
                    <a:pt x="113" y="284"/>
                  </a:lnTo>
                  <a:lnTo>
                    <a:pt x="85" y="227"/>
                  </a:lnTo>
                  <a:lnTo>
                    <a:pt x="113" y="199"/>
                  </a:lnTo>
                  <a:lnTo>
                    <a:pt x="113" y="142"/>
                  </a:lnTo>
                  <a:lnTo>
                    <a:pt x="142" y="142"/>
                  </a:lnTo>
                  <a:lnTo>
                    <a:pt x="142" y="114"/>
                  </a:lnTo>
                  <a:lnTo>
                    <a:pt x="113" y="114"/>
                  </a:lnTo>
                  <a:lnTo>
                    <a:pt x="142" y="85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85"/>
                  </a:lnTo>
                  <a:lnTo>
                    <a:pt x="454" y="199"/>
                  </a:lnTo>
                  <a:lnTo>
                    <a:pt x="369" y="227"/>
                  </a:lnTo>
                  <a:lnTo>
                    <a:pt x="34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1" name="Freeform 987"/>
            <p:cNvSpPr>
              <a:spLocks/>
            </p:cNvSpPr>
            <p:nvPr/>
          </p:nvSpPr>
          <p:spPr bwMode="auto">
            <a:xfrm>
              <a:off x="1962" y="1266"/>
              <a:ext cx="1021" cy="1134"/>
            </a:xfrm>
            <a:custGeom>
              <a:avLst/>
              <a:gdLst>
                <a:gd name="T0" fmla="*/ 0 w 1021"/>
                <a:gd name="T1" fmla="*/ 1021 h 1134"/>
                <a:gd name="T2" fmla="*/ 86 w 1021"/>
                <a:gd name="T3" fmla="*/ 1134 h 1134"/>
                <a:gd name="T4" fmla="*/ 256 w 1021"/>
                <a:gd name="T5" fmla="*/ 1134 h 1134"/>
                <a:gd name="T6" fmla="*/ 341 w 1021"/>
                <a:gd name="T7" fmla="*/ 1106 h 1134"/>
                <a:gd name="T8" fmla="*/ 426 w 1021"/>
                <a:gd name="T9" fmla="*/ 1021 h 1134"/>
                <a:gd name="T10" fmla="*/ 511 w 1021"/>
                <a:gd name="T11" fmla="*/ 879 h 1134"/>
                <a:gd name="T12" fmla="*/ 539 w 1021"/>
                <a:gd name="T13" fmla="*/ 851 h 1134"/>
                <a:gd name="T14" fmla="*/ 596 w 1021"/>
                <a:gd name="T15" fmla="*/ 766 h 1134"/>
                <a:gd name="T16" fmla="*/ 596 w 1021"/>
                <a:gd name="T17" fmla="*/ 709 h 1134"/>
                <a:gd name="T18" fmla="*/ 567 w 1021"/>
                <a:gd name="T19" fmla="*/ 624 h 1134"/>
                <a:gd name="T20" fmla="*/ 624 w 1021"/>
                <a:gd name="T21" fmla="*/ 624 h 1134"/>
                <a:gd name="T22" fmla="*/ 596 w 1021"/>
                <a:gd name="T23" fmla="*/ 511 h 1134"/>
                <a:gd name="T24" fmla="*/ 738 w 1021"/>
                <a:gd name="T25" fmla="*/ 426 h 1134"/>
                <a:gd name="T26" fmla="*/ 851 w 1021"/>
                <a:gd name="T27" fmla="*/ 341 h 1134"/>
                <a:gd name="T28" fmla="*/ 851 w 1021"/>
                <a:gd name="T29" fmla="*/ 255 h 1134"/>
                <a:gd name="T30" fmla="*/ 908 w 1021"/>
                <a:gd name="T31" fmla="*/ 312 h 1134"/>
                <a:gd name="T32" fmla="*/ 936 w 1021"/>
                <a:gd name="T33" fmla="*/ 284 h 1134"/>
                <a:gd name="T34" fmla="*/ 936 w 1021"/>
                <a:gd name="T35" fmla="*/ 199 h 1134"/>
                <a:gd name="T36" fmla="*/ 964 w 1021"/>
                <a:gd name="T37" fmla="*/ 114 h 1134"/>
                <a:gd name="T38" fmla="*/ 908 w 1021"/>
                <a:gd name="T39" fmla="*/ 114 h 1134"/>
                <a:gd name="T40" fmla="*/ 851 w 1021"/>
                <a:gd name="T41" fmla="*/ 29 h 1134"/>
                <a:gd name="T42" fmla="*/ 766 w 1021"/>
                <a:gd name="T43" fmla="*/ 0 h 1134"/>
                <a:gd name="T44" fmla="*/ 653 w 1021"/>
                <a:gd name="T45" fmla="*/ 227 h 1134"/>
                <a:gd name="T46" fmla="*/ 567 w 1021"/>
                <a:gd name="T47" fmla="*/ 426 h 1134"/>
                <a:gd name="T48" fmla="*/ 482 w 1021"/>
                <a:gd name="T49" fmla="*/ 511 h 1134"/>
                <a:gd name="T50" fmla="*/ 539 w 1021"/>
                <a:gd name="T51" fmla="*/ 624 h 1134"/>
                <a:gd name="T52" fmla="*/ 426 w 1021"/>
                <a:gd name="T53" fmla="*/ 681 h 1134"/>
                <a:gd name="T54" fmla="*/ 397 w 1021"/>
                <a:gd name="T55" fmla="*/ 737 h 1134"/>
                <a:gd name="T56" fmla="*/ 369 w 1021"/>
                <a:gd name="T57" fmla="*/ 908 h 1134"/>
                <a:gd name="T58" fmla="*/ 312 w 1021"/>
                <a:gd name="T59" fmla="*/ 822 h 1134"/>
                <a:gd name="T60" fmla="*/ 256 w 1021"/>
                <a:gd name="T61" fmla="*/ 851 h 1134"/>
                <a:gd name="T62" fmla="*/ 142 w 1021"/>
                <a:gd name="T63" fmla="*/ 879 h 1134"/>
                <a:gd name="T64" fmla="*/ 86 w 1021"/>
                <a:gd name="T65" fmla="*/ 908 h 1134"/>
                <a:gd name="T66" fmla="*/ 0 w 1021"/>
                <a:gd name="T67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1" h="1134">
                  <a:moveTo>
                    <a:pt x="0" y="964"/>
                  </a:moveTo>
                  <a:lnTo>
                    <a:pt x="0" y="1021"/>
                  </a:lnTo>
                  <a:lnTo>
                    <a:pt x="29" y="1049"/>
                  </a:lnTo>
                  <a:lnTo>
                    <a:pt x="86" y="1134"/>
                  </a:lnTo>
                  <a:lnTo>
                    <a:pt x="199" y="1106"/>
                  </a:lnTo>
                  <a:lnTo>
                    <a:pt x="256" y="1134"/>
                  </a:lnTo>
                  <a:lnTo>
                    <a:pt x="256" y="1106"/>
                  </a:lnTo>
                  <a:lnTo>
                    <a:pt x="341" y="1106"/>
                  </a:lnTo>
                  <a:lnTo>
                    <a:pt x="397" y="1078"/>
                  </a:lnTo>
                  <a:lnTo>
                    <a:pt x="426" y="1021"/>
                  </a:lnTo>
                  <a:lnTo>
                    <a:pt x="426" y="964"/>
                  </a:lnTo>
                  <a:lnTo>
                    <a:pt x="511" y="879"/>
                  </a:lnTo>
                  <a:lnTo>
                    <a:pt x="511" y="851"/>
                  </a:lnTo>
                  <a:lnTo>
                    <a:pt x="539" y="851"/>
                  </a:lnTo>
                  <a:lnTo>
                    <a:pt x="567" y="766"/>
                  </a:lnTo>
                  <a:lnTo>
                    <a:pt x="596" y="766"/>
                  </a:lnTo>
                  <a:lnTo>
                    <a:pt x="624" y="737"/>
                  </a:lnTo>
                  <a:lnTo>
                    <a:pt x="596" y="709"/>
                  </a:lnTo>
                  <a:lnTo>
                    <a:pt x="596" y="652"/>
                  </a:lnTo>
                  <a:lnTo>
                    <a:pt x="567" y="624"/>
                  </a:lnTo>
                  <a:lnTo>
                    <a:pt x="567" y="596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596" y="511"/>
                  </a:lnTo>
                  <a:lnTo>
                    <a:pt x="681" y="426"/>
                  </a:lnTo>
                  <a:lnTo>
                    <a:pt x="738" y="426"/>
                  </a:lnTo>
                  <a:lnTo>
                    <a:pt x="738" y="369"/>
                  </a:lnTo>
                  <a:lnTo>
                    <a:pt x="851" y="341"/>
                  </a:lnTo>
                  <a:lnTo>
                    <a:pt x="851" y="312"/>
                  </a:lnTo>
                  <a:lnTo>
                    <a:pt x="851" y="255"/>
                  </a:lnTo>
                  <a:lnTo>
                    <a:pt x="879" y="255"/>
                  </a:lnTo>
                  <a:lnTo>
                    <a:pt x="908" y="312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964" y="227"/>
                  </a:lnTo>
                  <a:lnTo>
                    <a:pt x="936" y="199"/>
                  </a:lnTo>
                  <a:lnTo>
                    <a:pt x="1021" y="142"/>
                  </a:lnTo>
                  <a:lnTo>
                    <a:pt x="964" y="114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29"/>
                  </a:lnTo>
                  <a:lnTo>
                    <a:pt x="794" y="57"/>
                  </a:lnTo>
                  <a:lnTo>
                    <a:pt x="766" y="0"/>
                  </a:lnTo>
                  <a:lnTo>
                    <a:pt x="653" y="170"/>
                  </a:lnTo>
                  <a:lnTo>
                    <a:pt x="653" y="227"/>
                  </a:lnTo>
                  <a:lnTo>
                    <a:pt x="539" y="341"/>
                  </a:lnTo>
                  <a:lnTo>
                    <a:pt x="567" y="426"/>
                  </a:lnTo>
                  <a:lnTo>
                    <a:pt x="482" y="454"/>
                  </a:lnTo>
                  <a:lnTo>
                    <a:pt x="482" y="511"/>
                  </a:lnTo>
                  <a:lnTo>
                    <a:pt x="511" y="624"/>
                  </a:lnTo>
                  <a:lnTo>
                    <a:pt x="539" y="624"/>
                  </a:lnTo>
                  <a:lnTo>
                    <a:pt x="539" y="681"/>
                  </a:lnTo>
                  <a:lnTo>
                    <a:pt x="426" y="681"/>
                  </a:lnTo>
                  <a:lnTo>
                    <a:pt x="426" y="737"/>
                  </a:lnTo>
                  <a:lnTo>
                    <a:pt x="397" y="737"/>
                  </a:lnTo>
                  <a:lnTo>
                    <a:pt x="397" y="879"/>
                  </a:lnTo>
                  <a:lnTo>
                    <a:pt x="369" y="908"/>
                  </a:lnTo>
                  <a:lnTo>
                    <a:pt x="312" y="879"/>
                  </a:lnTo>
                  <a:lnTo>
                    <a:pt x="312" y="822"/>
                  </a:lnTo>
                  <a:lnTo>
                    <a:pt x="284" y="822"/>
                  </a:lnTo>
                  <a:lnTo>
                    <a:pt x="256" y="851"/>
                  </a:lnTo>
                  <a:lnTo>
                    <a:pt x="199" y="851"/>
                  </a:lnTo>
                  <a:lnTo>
                    <a:pt x="142" y="879"/>
                  </a:lnTo>
                  <a:lnTo>
                    <a:pt x="142" y="908"/>
                  </a:lnTo>
                  <a:lnTo>
                    <a:pt x="86" y="908"/>
                  </a:lnTo>
                  <a:lnTo>
                    <a:pt x="29" y="993"/>
                  </a:lnTo>
                  <a:lnTo>
                    <a:pt x="0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2" name="Freeform 988"/>
            <p:cNvSpPr>
              <a:spLocks/>
            </p:cNvSpPr>
            <p:nvPr/>
          </p:nvSpPr>
          <p:spPr bwMode="auto">
            <a:xfrm>
              <a:off x="2473" y="983"/>
              <a:ext cx="1219" cy="1247"/>
            </a:xfrm>
            <a:custGeom>
              <a:avLst/>
              <a:gdLst>
                <a:gd name="T0" fmla="*/ 425 w 1219"/>
                <a:gd name="T1" fmla="*/ 482 h 1247"/>
                <a:gd name="T2" fmla="*/ 425 w 1219"/>
                <a:gd name="T3" fmla="*/ 567 h 1247"/>
                <a:gd name="T4" fmla="*/ 397 w 1219"/>
                <a:gd name="T5" fmla="*/ 595 h 1247"/>
                <a:gd name="T6" fmla="*/ 340 w 1219"/>
                <a:gd name="T7" fmla="*/ 538 h 1247"/>
                <a:gd name="T8" fmla="*/ 227 w 1219"/>
                <a:gd name="T9" fmla="*/ 652 h 1247"/>
                <a:gd name="T10" fmla="*/ 170 w 1219"/>
                <a:gd name="T11" fmla="*/ 709 h 1247"/>
                <a:gd name="T12" fmla="*/ 113 w 1219"/>
                <a:gd name="T13" fmla="*/ 850 h 1247"/>
                <a:gd name="T14" fmla="*/ 56 w 1219"/>
                <a:gd name="T15" fmla="*/ 879 h 1247"/>
                <a:gd name="T16" fmla="*/ 85 w 1219"/>
                <a:gd name="T17" fmla="*/ 935 h 1247"/>
                <a:gd name="T18" fmla="*/ 113 w 1219"/>
                <a:gd name="T19" fmla="*/ 1020 h 1247"/>
                <a:gd name="T20" fmla="*/ 56 w 1219"/>
                <a:gd name="T21" fmla="*/ 1049 h 1247"/>
                <a:gd name="T22" fmla="*/ 0 w 1219"/>
                <a:gd name="T23" fmla="*/ 1134 h 1247"/>
                <a:gd name="T24" fmla="*/ 85 w 1219"/>
                <a:gd name="T25" fmla="*/ 1247 h 1247"/>
                <a:gd name="T26" fmla="*/ 198 w 1219"/>
                <a:gd name="T27" fmla="*/ 1191 h 1247"/>
                <a:gd name="T28" fmla="*/ 227 w 1219"/>
                <a:gd name="T29" fmla="*/ 1105 h 1247"/>
                <a:gd name="T30" fmla="*/ 312 w 1219"/>
                <a:gd name="T31" fmla="*/ 1049 h 1247"/>
                <a:gd name="T32" fmla="*/ 368 w 1219"/>
                <a:gd name="T33" fmla="*/ 1020 h 1247"/>
                <a:gd name="T34" fmla="*/ 453 w 1219"/>
                <a:gd name="T35" fmla="*/ 1020 h 1247"/>
                <a:gd name="T36" fmla="*/ 538 w 1219"/>
                <a:gd name="T37" fmla="*/ 964 h 1247"/>
                <a:gd name="T38" fmla="*/ 538 w 1219"/>
                <a:gd name="T39" fmla="*/ 907 h 1247"/>
                <a:gd name="T40" fmla="*/ 623 w 1219"/>
                <a:gd name="T41" fmla="*/ 794 h 1247"/>
                <a:gd name="T42" fmla="*/ 623 w 1219"/>
                <a:gd name="T43" fmla="*/ 709 h 1247"/>
                <a:gd name="T44" fmla="*/ 652 w 1219"/>
                <a:gd name="T45" fmla="*/ 652 h 1247"/>
                <a:gd name="T46" fmla="*/ 623 w 1219"/>
                <a:gd name="T47" fmla="*/ 624 h 1247"/>
                <a:gd name="T48" fmla="*/ 680 w 1219"/>
                <a:gd name="T49" fmla="*/ 538 h 1247"/>
                <a:gd name="T50" fmla="*/ 794 w 1219"/>
                <a:gd name="T51" fmla="*/ 510 h 1247"/>
                <a:gd name="T52" fmla="*/ 879 w 1219"/>
                <a:gd name="T53" fmla="*/ 510 h 1247"/>
                <a:gd name="T54" fmla="*/ 935 w 1219"/>
                <a:gd name="T55" fmla="*/ 425 h 1247"/>
                <a:gd name="T56" fmla="*/ 1020 w 1219"/>
                <a:gd name="T57" fmla="*/ 425 h 1247"/>
                <a:gd name="T58" fmla="*/ 1077 w 1219"/>
                <a:gd name="T59" fmla="*/ 340 h 1247"/>
                <a:gd name="T60" fmla="*/ 1190 w 1219"/>
                <a:gd name="T61" fmla="*/ 425 h 1247"/>
                <a:gd name="T62" fmla="*/ 1219 w 1219"/>
                <a:gd name="T63" fmla="*/ 312 h 1247"/>
                <a:gd name="T64" fmla="*/ 1134 w 1219"/>
                <a:gd name="T65" fmla="*/ 227 h 1247"/>
                <a:gd name="T66" fmla="*/ 1134 w 1219"/>
                <a:gd name="T67" fmla="*/ 170 h 1247"/>
                <a:gd name="T68" fmla="*/ 964 w 1219"/>
                <a:gd name="T69" fmla="*/ 142 h 1247"/>
                <a:gd name="T70" fmla="*/ 935 w 1219"/>
                <a:gd name="T71" fmla="*/ 85 h 1247"/>
                <a:gd name="T72" fmla="*/ 822 w 1219"/>
                <a:gd name="T73" fmla="*/ 57 h 1247"/>
                <a:gd name="T74" fmla="*/ 709 w 1219"/>
                <a:gd name="T75" fmla="*/ 85 h 1247"/>
                <a:gd name="T76" fmla="*/ 680 w 1219"/>
                <a:gd name="T77" fmla="*/ 142 h 1247"/>
                <a:gd name="T78" fmla="*/ 680 w 1219"/>
                <a:gd name="T79" fmla="*/ 283 h 1247"/>
                <a:gd name="T80" fmla="*/ 680 w 1219"/>
                <a:gd name="T81" fmla="*/ 340 h 1247"/>
                <a:gd name="T82" fmla="*/ 567 w 1219"/>
                <a:gd name="T83" fmla="*/ 397 h 1247"/>
                <a:gd name="T84" fmla="*/ 510 w 1219"/>
                <a:gd name="T85" fmla="*/ 42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247">
                  <a:moveTo>
                    <a:pt x="510" y="425"/>
                  </a:moveTo>
                  <a:lnTo>
                    <a:pt x="425" y="482"/>
                  </a:lnTo>
                  <a:lnTo>
                    <a:pt x="453" y="510"/>
                  </a:lnTo>
                  <a:lnTo>
                    <a:pt x="425" y="567"/>
                  </a:lnTo>
                  <a:lnTo>
                    <a:pt x="453" y="595"/>
                  </a:lnTo>
                  <a:lnTo>
                    <a:pt x="397" y="595"/>
                  </a:lnTo>
                  <a:lnTo>
                    <a:pt x="368" y="538"/>
                  </a:lnTo>
                  <a:lnTo>
                    <a:pt x="340" y="538"/>
                  </a:lnTo>
                  <a:lnTo>
                    <a:pt x="340" y="624"/>
                  </a:lnTo>
                  <a:lnTo>
                    <a:pt x="227" y="652"/>
                  </a:lnTo>
                  <a:lnTo>
                    <a:pt x="227" y="709"/>
                  </a:lnTo>
                  <a:lnTo>
                    <a:pt x="170" y="709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56" y="879"/>
                  </a:lnTo>
                  <a:lnTo>
                    <a:pt x="56" y="907"/>
                  </a:lnTo>
                  <a:lnTo>
                    <a:pt x="85" y="935"/>
                  </a:lnTo>
                  <a:lnTo>
                    <a:pt x="85" y="992"/>
                  </a:lnTo>
                  <a:lnTo>
                    <a:pt x="113" y="1020"/>
                  </a:lnTo>
                  <a:lnTo>
                    <a:pt x="85" y="1049"/>
                  </a:lnTo>
                  <a:lnTo>
                    <a:pt x="56" y="1049"/>
                  </a:lnTo>
                  <a:lnTo>
                    <a:pt x="28" y="1134"/>
                  </a:lnTo>
                  <a:lnTo>
                    <a:pt x="0" y="1134"/>
                  </a:lnTo>
                  <a:lnTo>
                    <a:pt x="0" y="1219"/>
                  </a:lnTo>
                  <a:lnTo>
                    <a:pt x="85" y="1247"/>
                  </a:lnTo>
                  <a:lnTo>
                    <a:pt x="142" y="1219"/>
                  </a:lnTo>
                  <a:lnTo>
                    <a:pt x="198" y="1191"/>
                  </a:lnTo>
                  <a:lnTo>
                    <a:pt x="198" y="1134"/>
                  </a:lnTo>
                  <a:lnTo>
                    <a:pt x="227" y="1105"/>
                  </a:lnTo>
                  <a:lnTo>
                    <a:pt x="255" y="1105"/>
                  </a:lnTo>
                  <a:lnTo>
                    <a:pt x="312" y="1049"/>
                  </a:lnTo>
                  <a:lnTo>
                    <a:pt x="340" y="1077"/>
                  </a:lnTo>
                  <a:lnTo>
                    <a:pt x="368" y="1020"/>
                  </a:lnTo>
                  <a:lnTo>
                    <a:pt x="425" y="992"/>
                  </a:lnTo>
                  <a:lnTo>
                    <a:pt x="453" y="1020"/>
                  </a:lnTo>
                  <a:lnTo>
                    <a:pt x="510" y="1020"/>
                  </a:lnTo>
                  <a:lnTo>
                    <a:pt x="538" y="964"/>
                  </a:lnTo>
                  <a:lnTo>
                    <a:pt x="567" y="964"/>
                  </a:lnTo>
                  <a:lnTo>
                    <a:pt x="538" y="907"/>
                  </a:lnTo>
                  <a:lnTo>
                    <a:pt x="538" y="879"/>
                  </a:lnTo>
                  <a:lnTo>
                    <a:pt x="623" y="794"/>
                  </a:lnTo>
                  <a:lnTo>
                    <a:pt x="595" y="737"/>
                  </a:lnTo>
                  <a:lnTo>
                    <a:pt x="623" y="709"/>
                  </a:lnTo>
                  <a:lnTo>
                    <a:pt x="623" y="652"/>
                  </a:lnTo>
                  <a:lnTo>
                    <a:pt x="652" y="652"/>
                  </a:lnTo>
                  <a:lnTo>
                    <a:pt x="652" y="624"/>
                  </a:lnTo>
                  <a:lnTo>
                    <a:pt x="623" y="624"/>
                  </a:lnTo>
                  <a:lnTo>
                    <a:pt x="652" y="595"/>
                  </a:lnTo>
                  <a:lnTo>
                    <a:pt x="680" y="538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850" y="538"/>
                  </a:lnTo>
                  <a:lnTo>
                    <a:pt x="879" y="510"/>
                  </a:lnTo>
                  <a:lnTo>
                    <a:pt x="879" y="482"/>
                  </a:lnTo>
                  <a:lnTo>
                    <a:pt x="935" y="425"/>
                  </a:lnTo>
                  <a:lnTo>
                    <a:pt x="992" y="397"/>
                  </a:lnTo>
                  <a:lnTo>
                    <a:pt x="1020" y="425"/>
                  </a:lnTo>
                  <a:lnTo>
                    <a:pt x="1049" y="368"/>
                  </a:lnTo>
                  <a:lnTo>
                    <a:pt x="1077" y="340"/>
                  </a:lnTo>
                  <a:lnTo>
                    <a:pt x="1105" y="397"/>
                  </a:lnTo>
                  <a:lnTo>
                    <a:pt x="1190" y="425"/>
                  </a:lnTo>
                  <a:lnTo>
                    <a:pt x="1190" y="368"/>
                  </a:lnTo>
                  <a:lnTo>
                    <a:pt x="1219" y="312"/>
                  </a:lnTo>
                  <a:lnTo>
                    <a:pt x="1190" y="227"/>
                  </a:lnTo>
                  <a:lnTo>
                    <a:pt x="1134" y="227"/>
                  </a:lnTo>
                  <a:lnTo>
                    <a:pt x="1105" y="198"/>
                  </a:lnTo>
                  <a:lnTo>
                    <a:pt x="1134" y="170"/>
                  </a:lnTo>
                  <a:lnTo>
                    <a:pt x="1049" y="142"/>
                  </a:lnTo>
                  <a:lnTo>
                    <a:pt x="964" y="142"/>
                  </a:lnTo>
                  <a:lnTo>
                    <a:pt x="964" y="113"/>
                  </a:lnTo>
                  <a:lnTo>
                    <a:pt x="935" y="85"/>
                  </a:lnTo>
                  <a:lnTo>
                    <a:pt x="907" y="113"/>
                  </a:lnTo>
                  <a:lnTo>
                    <a:pt x="822" y="57"/>
                  </a:lnTo>
                  <a:lnTo>
                    <a:pt x="709" y="0"/>
                  </a:lnTo>
                  <a:lnTo>
                    <a:pt x="709" y="85"/>
                  </a:lnTo>
                  <a:lnTo>
                    <a:pt x="652" y="85"/>
                  </a:lnTo>
                  <a:lnTo>
                    <a:pt x="680" y="142"/>
                  </a:lnTo>
                  <a:lnTo>
                    <a:pt x="623" y="198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680" y="340"/>
                  </a:lnTo>
                  <a:lnTo>
                    <a:pt x="623" y="340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510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3" name="Freeform 989"/>
            <p:cNvSpPr>
              <a:spLocks/>
            </p:cNvSpPr>
            <p:nvPr/>
          </p:nvSpPr>
          <p:spPr bwMode="auto">
            <a:xfrm>
              <a:off x="2728" y="926"/>
              <a:ext cx="482" cy="510"/>
            </a:xfrm>
            <a:custGeom>
              <a:avLst/>
              <a:gdLst>
                <a:gd name="T0" fmla="*/ 454 w 482"/>
                <a:gd name="T1" fmla="*/ 57 h 510"/>
                <a:gd name="T2" fmla="*/ 454 w 482"/>
                <a:gd name="T3" fmla="*/ 142 h 510"/>
                <a:gd name="T4" fmla="*/ 397 w 482"/>
                <a:gd name="T5" fmla="*/ 142 h 510"/>
                <a:gd name="T6" fmla="*/ 425 w 482"/>
                <a:gd name="T7" fmla="*/ 199 h 510"/>
                <a:gd name="T8" fmla="*/ 368 w 482"/>
                <a:gd name="T9" fmla="*/ 255 h 510"/>
                <a:gd name="T10" fmla="*/ 425 w 482"/>
                <a:gd name="T11" fmla="*/ 340 h 510"/>
                <a:gd name="T12" fmla="*/ 482 w 482"/>
                <a:gd name="T13" fmla="*/ 340 h 510"/>
                <a:gd name="T14" fmla="*/ 425 w 482"/>
                <a:gd name="T15" fmla="*/ 397 h 510"/>
                <a:gd name="T16" fmla="*/ 368 w 482"/>
                <a:gd name="T17" fmla="*/ 397 h 510"/>
                <a:gd name="T18" fmla="*/ 312 w 482"/>
                <a:gd name="T19" fmla="*/ 454 h 510"/>
                <a:gd name="T20" fmla="*/ 312 w 482"/>
                <a:gd name="T21" fmla="*/ 482 h 510"/>
                <a:gd name="T22" fmla="*/ 255 w 482"/>
                <a:gd name="T23" fmla="*/ 482 h 510"/>
                <a:gd name="T24" fmla="*/ 198 w 482"/>
                <a:gd name="T25" fmla="*/ 454 h 510"/>
                <a:gd name="T26" fmla="*/ 142 w 482"/>
                <a:gd name="T27" fmla="*/ 510 h 510"/>
                <a:gd name="T28" fmla="*/ 142 w 482"/>
                <a:gd name="T29" fmla="*/ 454 h 510"/>
                <a:gd name="T30" fmla="*/ 85 w 482"/>
                <a:gd name="T31" fmla="*/ 454 h 510"/>
                <a:gd name="T32" fmla="*/ 85 w 482"/>
                <a:gd name="T33" fmla="*/ 369 h 510"/>
                <a:gd name="T34" fmla="*/ 28 w 482"/>
                <a:gd name="T35" fmla="*/ 397 h 510"/>
                <a:gd name="T36" fmla="*/ 0 w 482"/>
                <a:gd name="T37" fmla="*/ 340 h 510"/>
                <a:gd name="T38" fmla="*/ 57 w 482"/>
                <a:gd name="T39" fmla="*/ 227 h 510"/>
                <a:gd name="T40" fmla="*/ 85 w 482"/>
                <a:gd name="T41" fmla="*/ 199 h 510"/>
                <a:gd name="T42" fmla="*/ 57 w 482"/>
                <a:gd name="T43" fmla="*/ 170 h 510"/>
                <a:gd name="T44" fmla="*/ 113 w 482"/>
                <a:gd name="T45" fmla="*/ 114 h 510"/>
                <a:gd name="T46" fmla="*/ 227 w 482"/>
                <a:gd name="T47" fmla="*/ 57 h 510"/>
                <a:gd name="T48" fmla="*/ 227 w 482"/>
                <a:gd name="T49" fmla="*/ 28 h 510"/>
                <a:gd name="T50" fmla="*/ 283 w 482"/>
                <a:gd name="T51" fmla="*/ 28 h 510"/>
                <a:gd name="T52" fmla="*/ 312 w 482"/>
                <a:gd name="T53" fmla="*/ 0 h 510"/>
                <a:gd name="T54" fmla="*/ 368 w 482"/>
                <a:gd name="T55" fmla="*/ 28 h 510"/>
                <a:gd name="T56" fmla="*/ 397 w 482"/>
                <a:gd name="T57" fmla="*/ 28 h 510"/>
                <a:gd name="T58" fmla="*/ 454 w 482"/>
                <a:gd name="T59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2" h="510">
                  <a:moveTo>
                    <a:pt x="454" y="57"/>
                  </a:moveTo>
                  <a:lnTo>
                    <a:pt x="454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368" y="255"/>
                  </a:lnTo>
                  <a:lnTo>
                    <a:pt x="425" y="340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312" y="454"/>
                  </a:lnTo>
                  <a:lnTo>
                    <a:pt x="312" y="482"/>
                  </a:lnTo>
                  <a:lnTo>
                    <a:pt x="255" y="482"/>
                  </a:lnTo>
                  <a:lnTo>
                    <a:pt x="198" y="454"/>
                  </a:lnTo>
                  <a:lnTo>
                    <a:pt x="142" y="510"/>
                  </a:lnTo>
                  <a:lnTo>
                    <a:pt x="142" y="454"/>
                  </a:lnTo>
                  <a:lnTo>
                    <a:pt x="85" y="454"/>
                  </a:lnTo>
                  <a:lnTo>
                    <a:pt x="85" y="369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227" y="57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397" y="28"/>
                  </a:lnTo>
                  <a:lnTo>
                    <a:pt x="45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5" name="Freeform 991"/>
            <p:cNvSpPr>
              <a:spLocks/>
            </p:cNvSpPr>
            <p:nvPr/>
          </p:nvSpPr>
          <p:spPr bwMode="auto">
            <a:xfrm>
              <a:off x="3267" y="1181"/>
              <a:ext cx="992" cy="1163"/>
            </a:xfrm>
            <a:custGeom>
              <a:avLst/>
              <a:gdLst>
                <a:gd name="T0" fmla="*/ 425 w 992"/>
                <a:gd name="T1" fmla="*/ 114 h 1163"/>
                <a:gd name="T2" fmla="*/ 396 w 992"/>
                <a:gd name="T3" fmla="*/ 227 h 1163"/>
                <a:gd name="T4" fmla="*/ 283 w 992"/>
                <a:gd name="T5" fmla="*/ 142 h 1163"/>
                <a:gd name="T6" fmla="*/ 226 w 992"/>
                <a:gd name="T7" fmla="*/ 227 h 1163"/>
                <a:gd name="T8" fmla="*/ 141 w 992"/>
                <a:gd name="T9" fmla="*/ 227 h 1163"/>
                <a:gd name="T10" fmla="*/ 85 w 992"/>
                <a:gd name="T11" fmla="*/ 312 h 1163"/>
                <a:gd name="T12" fmla="*/ 141 w 992"/>
                <a:gd name="T13" fmla="*/ 397 h 1163"/>
                <a:gd name="T14" fmla="*/ 170 w 992"/>
                <a:gd name="T15" fmla="*/ 511 h 1163"/>
                <a:gd name="T16" fmla="*/ 56 w 992"/>
                <a:gd name="T17" fmla="*/ 596 h 1163"/>
                <a:gd name="T18" fmla="*/ 283 w 992"/>
                <a:gd name="T19" fmla="*/ 709 h 1163"/>
                <a:gd name="T20" fmla="*/ 283 w 992"/>
                <a:gd name="T21" fmla="*/ 794 h 1163"/>
                <a:gd name="T22" fmla="*/ 0 w 992"/>
                <a:gd name="T23" fmla="*/ 907 h 1163"/>
                <a:gd name="T24" fmla="*/ 113 w 992"/>
                <a:gd name="T25" fmla="*/ 879 h 1163"/>
                <a:gd name="T26" fmla="*/ 198 w 992"/>
                <a:gd name="T27" fmla="*/ 993 h 1163"/>
                <a:gd name="T28" fmla="*/ 396 w 992"/>
                <a:gd name="T29" fmla="*/ 1049 h 1163"/>
                <a:gd name="T30" fmla="*/ 453 w 992"/>
                <a:gd name="T31" fmla="*/ 1049 h 1163"/>
                <a:gd name="T32" fmla="*/ 538 w 992"/>
                <a:gd name="T33" fmla="*/ 1049 h 1163"/>
                <a:gd name="T34" fmla="*/ 595 w 992"/>
                <a:gd name="T35" fmla="*/ 1106 h 1163"/>
                <a:gd name="T36" fmla="*/ 595 w 992"/>
                <a:gd name="T37" fmla="*/ 1163 h 1163"/>
                <a:gd name="T38" fmla="*/ 652 w 992"/>
                <a:gd name="T39" fmla="*/ 1134 h 1163"/>
                <a:gd name="T40" fmla="*/ 765 w 992"/>
                <a:gd name="T41" fmla="*/ 1106 h 1163"/>
                <a:gd name="T42" fmla="*/ 822 w 992"/>
                <a:gd name="T43" fmla="*/ 993 h 1163"/>
                <a:gd name="T44" fmla="*/ 793 w 992"/>
                <a:gd name="T45" fmla="*/ 879 h 1163"/>
                <a:gd name="T46" fmla="*/ 850 w 992"/>
                <a:gd name="T47" fmla="*/ 851 h 1163"/>
                <a:gd name="T48" fmla="*/ 765 w 992"/>
                <a:gd name="T49" fmla="*/ 737 h 1163"/>
                <a:gd name="T50" fmla="*/ 680 w 992"/>
                <a:gd name="T51" fmla="*/ 709 h 1163"/>
                <a:gd name="T52" fmla="*/ 793 w 992"/>
                <a:gd name="T53" fmla="*/ 624 h 1163"/>
                <a:gd name="T54" fmla="*/ 850 w 992"/>
                <a:gd name="T55" fmla="*/ 567 h 1163"/>
                <a:gd name="T56" fmla="*/ 907 w 992"/>
                <a:gd name="T57" fmla="*/ 596 h 1163"/>
                <a:gd name="T58" fmla="*/ 935 w 992"/>
                <a:gd name="T59" fmla="*/ 539 h 1163"/>
                <a:gd name="T60" fmla="*/ 963 w 992"/>
                <a:gd name="T61" fmla="*/ 482 h 1163"/>
                <a:gd name="T62" fmla="*/ 935 w 992"/>
                <a:gd name="T63" fmla="*/ 426 h 1163"/>
                <a:gd name="T64" fmla="*/ 963 w 992"/>
                <a:gd name="T65" fmla="*/ 312 h 1163"/>
                <a:gd name="T66" fmla="*/ 963 w 992"/>
                <a:gd name="T67" fmla="*/ 199 h 1163"/>
                <a:gd name="T68" fmla="*/ 963 w 992"/>
                <a:gd name="T69" fmla="*/ 85 h 1163"/>
                <a:gd name="T70" fmla="*/ 793 w 992"/>
                <a:gd name="T71" fmla="*/ 85 h 1163"/>
                <a:gd name="T72" fmla="*/ 538 w 992"/>
                <a:gd name="T73" fmla="*/ 0 h 1163"/>
                <a:gd name="T74" fmla="*/ 510 w 992"/>
                <a:gd name="T75" fmla="*/ 57 h 1163"/>
                <a:gd name="T76" fmla="*/ 396 w 992"/>
                <a:gd name="T77" fmla="*/ 2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63">
                  <a:moveTo>
                    <a:pt x="396" y="29"/>
                  </a:moveTo>
                  <a:lnTo>
                    <a:pt x="425" y="114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311" y="199"/>
                  </a:lnTo>
                  <a:lnTo>
                    <a:pt x="283" y="142"/>
                  </a:lnTo>
                  <a:lnTo>
                    <a:pt x="255" y="170"/>
                  </a:lnTo>
                  <a:lnTo>
                    <a:pt x="226" y="227"/>
                  </a:lnTo>
                  <a:lnTo>
                    <a:pt x="198" y="199"/>
                  </a:lnTo>
                  <a:lnTo>
                    <a:pt x="141" y="227"/>
                  </a:lnTo>
                  <a:lnTo>
                    <a:pt x="85" y="284"/>
                  </a:lnTo>
                  <a:lnTo>
                    <a:pt x="85" y="312"/>
                  </a:lnTo>
                  <a:lnTo>
                    <a:pt x="113" y="426"/>
                  </a:lnTo>
                  <a:lnTo>
                    <a:pt x="141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85" y="539"/>
                  </a:lnTo>
                  <a:lnTo>
                    <a:pt x="56" y="596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1" y="737"/>
                  </a:lnTo>
                  <a:lnTo>
                    <a:pt x="283" y="794"/>
                  </a:lnTo>
                  <a:lnTo>
                    <a:pt x="170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113" y="879"/>
                  </a:lnTo>
                  <a:lnTo>
                    <a:pt x="226" y="936"/>
                  </a:lnTo>
                  <a:lnTo>
                    <a:pt x="198" y="993"/>
                  </a:lnTo>
                  <a:lnTo>
                    <a:pt x="226" y="1049"/>
                  </a:lnTo>
                  <a:lnTo>
                    <a:pt x="396" y="1049"/>
                  </a:lnTo>
                  <a:lnTo>
                    <a:pt x="453" y="1021"/>
                  </a:lnTo>
                  <a:lnTo>
                    <a:pt x="453" y="1049"/>
                  </a:lnTo>
                  <a:lnTo>
                    <a:pt x="482" y="1078"/>
                  </a:lnTo>
                  <a:lnTo>
                    <a:pt x="538" y="1049"/>
                  </a:lnTo>
                  <a:lnTo>
                    <a:pt x="595" y="1049"/>
                  </a:lnTo>
                  <a:lnTo>
                    <a:pt x="595" y="1106"/>
                  </a:lnTo>
                  <a:lnTo>
                    <a:pt x="510" y="1134"/>
                  </a:lnTo>
                  <a:lnTo>
                    <a:pt x="595" y="1163"/>
                  </a:lnTo>
                  <a:lnTo>
                    <a:pt x="652" y="1106"/>
                  </a:lnTo>
                  <a:lnTo>
                    <a:pt x="652" y="1134"/>
                  </a:lnTo>
                  <a:lnTo>
                    <a:pt x="708" y="1134"/>
                  </a:lnTo>
                  <a:lnTo>
                    <a:pt x="765" y="1106"/>
                  </a:lnTo>
                  <a:lnTo>
                    <a:pt x="822" y="1049"/>
                  </a:lnTo>
                  <a:lnTo>
                    <a:pt x="822" y="993"/>
                  </a:lnTo>
                  <a:lnTo>
                    <a:pt x="850" y="879"/>
                  </a:lnTo>
                  <a:lnTo>
                    <a:pt x="793" y="879"/>
                  </a:lnTo>
                  <a:lnTo>
                    <a:pt x="822" y="851"/>
                  </a:lnTo>
                  <a:lnTo>
                    <a:pt x="850" y="851"/>
                  </a:lnTo>
                  <a:lnTo>
                    <a:pt x="850" y="822"/>
                  </a:lnTo>
                  <a:lnTo>
                    <a:pt x="765" y="737"/>
                  </a:lnTo>
                  <a:lnTo>
                    <a:pt x="737" y="766"/>
                  </a:lnTo>
                  <a:lnTo>
                    <a:pt x="680" y="709"/>
                  </a:lnTo>
                  <a:lnTo>
                    <a:pt x="737" y="652"/>
                  </a:lnTo>
                  <a:lnTo>
                    <a:pt x="793" y="624"/>
                  </a:lnTo>
                  <a:lnTo>
                    <a:pt x="765" y="596"/>
                  </a:lnTo>
                  <a:lnTo>
                    <a:pt x="850" y="567"/>
                  </a:lnTo>
                  <a:lnTo>
                    <a:pt x="878" y="596"/>
                  </a:lnTo>
                  <a:lnTo>
                    <a:pt x="907" y="596"/>
                  </a:lnTo>
                  <a:lnTo>
                    <a:pt x="907" y="567"/>
                  </a:lnTo>
                  <a:lnTo>
                    <a:pt x="935" y="539"/>
                  </a:lnTo>
                  <a:lnTo>
                    <a:pt x="963" y="539"/>
                  </a:lnTo>
                  <a:lnTo>
                    <a:pt x="963" y="482"/>
                  </a:lnTo>
                  <a:lnTo>
                    <a:pt x="935" y="482"/>
                  </a:lnTo>
                  <a:lnTo>
                    <a:pt x="935" y="426"/>
                  </a:lnTo>
                  <a:lnTo>
                    <a:pt x="963" y="426"/>
                  </a:lnTo>
                  <a:lnTo>
                    <a:pt x="963" y="312"/>
                  </a:lnTo>
                  <a:lnTo>
                    <a:pt x="992" y="255"/>
                  </a:lnTo>
                  <a:lnTo>
                    <a:pt x="963" y="199"/>
                  </a:lnTo>
                  <a:lnTo>
                    <a:pt x="992" y="114"/>
                  </a:lnTo>
                  <a:lnTo>
                    <a:pt x="963" y="85"/>
                  </a:lnTo>
                  <a:lnTo>
                    <a:pt x="907" y="114"/>
                  </a:lnTo>
                  <a:lnTo>
                    <a:pt x="793" y="85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38" y="57"/>
                  </a:lnTo>
                  <a:lnTo>
                    <a:pt x="510" y="57"/>
                  </a:lnTo>
                  <a:lnTo>
                    <a:pt x="482" y="29"/>
                  </a:lnTo>
                  <a:lnTo>
                    <a:pt x="396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6" name="Freeform 992"/>
            <p:cNvSpPr>
              <a:spLocks/>
            </p:cNvSpPr>
            <p:nvPr/>
          </p:nvSpPr>
          <p:spPr bwMode="auto">
            <a:xfrm>
              <a:off x="3947" y="2287"/>
              <a:ext cx="368" cy="822"/>
            </a:xfrm>
            <a:custGeom>
              <a:avLst/>
              <a:gdLst>
                <a:gd name="T0" fmla="*/ 340 w 368"/>
                <a:gd name="T1" fmla="*/ 794 h 822"/>
                <a:gd name="T2" fmla="*/ 312 w 368"/>
                <a:gd name="T3" fmla="*/ 822 h 822"/>
                <a:gd name="T4" fmla="*/ 227 w 368"/>
                <a:gd name="T5" fmla="*/ 794 h 822"/>
                <a:gd name="T6" fmla="*/ 198 w 368"/>
                <a:gd name="T7" fmla="*/ 794 h 822"/>
                <a:gd name="T8" fmla="*/ 142 w 368"/>
                <a:gd name="T9" fmla="*/ 737 h 822"/>
                <a:gd name="T10" fmla="*/ 85 w 368"/>
                <a:gd name="T11" fmla="*/ 652 h 822"/>
                <a:gd name="T12" fmla="*/ 85 w 368"/>
                <a:gd name="T13" fmla="*/ 567 h 822"/>
                <a:gd name="T14" fmla="*/ 28 w 368"/>
                <a:gd name="T15" fmla="*/ 624 h 822"/>
                <a:gd name="T16" fmla="*/ 28 w 368"/>
                <a:gd name="T17" fmla="*/ 567 h 822"/>
                <a:gd name="T18" fmla="*/ 85 w 368"/>
                <a:gd name="T19" fmla="*/ 510 h 822"/>
                <a:gd name="T20" fmla="*/ 57 w 368"/>
                <a:gd name="T21" fmla="*/ 482 h 822"/>
                <a:gd name="T22" fmla="*/ 57 w 368"/>
                <a:gd name="T23" fmla="*/ 425 h 822"/>
                <a:gd name="T24" fmla="*/ 142 w 368"/>
                <a:gd name="T25" fmla="*/ 397 h 822"/>
                <a:gd name="T26" fmla="*/ 28 w 368"/>
                <a:gd name="T27" fmla="*/ 255 h 822"/>
                <a:gd name="T28" fmla="*/ 28 w 368"/>
                <a:gd name="T29" fmla="*/ 170 h 822"/>
                <a:gd name="T30" fmla="*/ 57 w 368"/>
                <a:gd name="T31" fmla="*/ 170 h 822"/>
                <a:gd name="T32" fmla="*/ 85 w 368"/>
                <a:gd name="T33" fmla="*/ 142 h 822"/>
                <a:gd name="T34" fmla="*/ 57 w 368"/>
                <a:gd name="T35" fmla="*/ 85 h 822"/>
                <a:gd name="T36" fmla="*/ 0 w 368"/>
                <a:gd name="T37" fmla="*/ 85 h 822"/>
                <a:gd name="T38" fmla="*/ 28 w 368"/>
                <a:gd name="T39" fmla="*/ 28 h 822"/>
                <a:gd name="T40" fmla="*/ 85 w 368"/>
                <a:gd name="T41" fmla="*/ 0 h 822"/>
                <a:gd name="T42" fmla="*/ 113 w 368"/>
                <a:gd name="T43" fmla="*/ 28 h 822"/>
                <a:gd name="T44" fmla="*/ 142 w 368"/>
                <a:gd name="T45" fmla="*/ 28 h 822"/>
                <a:gd name="T46" fmla="*/ 142 w 368"/>
                <a:gd name="T47" fmla="*/ 85 h 822"/>
                <a:gd name="T48" fmla="*/ 198 w 368"/>
                <a:gd name="T49" fmla="*/ 142 h 822"/>
                <a:gd name="T50" fmla="*/ 227 w 368"/>
                <a:gd name="T51" fmla="*/ 198 h 822"/>
                <a:gd name="T52" fmla="*/ 255 w 368"/>
                <a:gd name="T53" fmla="*/ 227 h 822"/>
                <a:gd name="T54" fmla="*/ 283 w 368"/>
                <a:gd name="T55" fmla="*/ 283 h 822"/>
                <a:gd name="T56" fmla="*/ 227 w 368"/>
                <a:gd name="T57" fmla="*/ 312 h 822"/>
                <a:gd name="T58" fmla="*/ 312 w 368"/>
                <a:gd name="T59" fmla="*/ 368 h 822"/>
                <a:gd name="T60" fmla="*/ 283 w 368"/>
                <a:gd name="T61" fmla="*/ 454 h 822"/>
                <a:gd name="T62" fmla="*/ 368 w 368"/>
                <a:gd name="T63" fmla="*/ 454 h 822"/>
                <a:gd name="T64" fmla="*/ 340 w 368"/>
                <a:gd name="T65" fmla="*/ 510 h 822"/>
                <a:gd name="T66" fmla="*/ 255 w 368"/>
                <a:gd name="T67" fmla="*/ 510 h 822"/>
                <a:gd name="T68" fmla="*/ 283 w 368"/>
                <a:gd name="T69" fmla="*/ 567 h 822"/>
                <a:gd name="T70" fmla="*/ 283 w 368"/>
                <a:gd name="T71" fmla="*/ 652 h 822"/>
                <a:gd name="T72" fmla="*/ 312 w 368"/>
                <a:gd name="T73" fmla="*/ 680 h 822"/>
                <a:gd name="T74" fmla="*/ 283 w 368"/>
                <a:gd name="T75" fmla="*/ 737 h 822"/>
                <a:gd name="T76" fmla="*/ 340 w 368"/>
                <a:gd name="T7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8" h="822">
                  <a:moveTo>
                    <a:pt x="340" y="794"/>
                  </a:moveTo>
                  <a:lnTo>
                    <a:pt x="312" y="822"/>
                  </a:lnTo>
                  <a:lnTo>
                    <a:pt x="227" y="794"/>
                  </a:lnTo>
                  <a:lnTo>
                    <a:pt x="198" y="794"/>
                  </a:lnTo>
                  <a:lnTo>
                    <a:pt x="142" y="737"/>
                  </a:lnTo>
                  <a:lnTo>
                    <a:pt x="85" y="652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28" y="567"/>
                  </a:lnTo>
                  <a:lnTo>
                    <a:pt x="85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142" y="397"/>
                  </a:lnTo>
                  <a:lnTo>
                    <a:pt x="28" y="255"/>
                  </a:lnTo>
                  <a:lnTo>
                    <a:pt x="28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98"/>
                  </a:lnTo>
                  <a:lnTo>
                    <a:pt x="255" y="227"/>
                  </a:lnTo>
                  <a:lnTo>
                    <a:pt x="283" y="283"/>
                  </a:lnTo>
                  <a:lnTo>
                    <a:pt x="227" y="312"/>
                  </a:lnTo>
                  <a:lnTo>
                    <a:pt x="312" y="368"/>
                  </a:lnTo>
                  <a:lnTo>
                    <a:pt x="283" y="454"/>
                  </a:lnTo>
                  <a:lnTo>
                    <a:pt x="368" y="454"/>
                  </a:lnTo>
                  <a:lnTo>
                    <a:pt x="340" y="510"/>
                  </a:lnTo>
                  <a:lnTo>
                    <a:pt x="255" y="510"/>
                  </a:lnTo>
                  <a:lnTo>
                    <a:pt x="283" y="567"/>
                  </a:lnTo>
                  <a:lnTo>
                    <a:pt x="283" y="652"/>
                  </a:lnTo>
                  <a:lnTo>
                    <a:pt x="312" y="680"/>
                  </a:lnTo>
                  <a:lnTo>
                    <a:pt x="283" y="737"/>
                  </a:lnTo>
                  <a:lnTo>
                    <a:pt x="340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8" name="Freeform 994"/>
            <p:cNvSpPr>
              <a:spLocks/>
            </p:cNvSpPr>
            <p:nvPr/>
          </p:nvSpPr>
          <p:spPr bwMode="auto">
            <a:xfrm>
              <a:off x="4145" y="2344"/>
              <a:ext cx="426" cy="538"/>
            </a:xfrm>
            <a:custGeom>
              <a:avLst/>
              <a:gdLst>
                <a:gd name="T0" fmla="*/ 0 w 426"/>
                <a:gd name="T1" fmla="*/ 85 h 538"/>
                <a:gd name="T2" fmla="*/ 29 w 426"/>
                <a:gd name="T3" fmla="*/ 141 h 538"/>
                <a:gd name="T4" fmla="*/ 57 w 426"/>
                <a:gd name="T5" fmla="*/ 170 h 538"/>
                <a:gd name="T6" fmla="*/ 85 w 426"/>
                <a:gd name="T7" fmla="*/ 226 h 538"/>
                <a:gd name="T8" fmla="*/ 29 w 426"/>
                <a:gd name="T9" fmla="*/ 255 h 538"/>
                <a:gd name="T10" fmla="*/ 114 w 426"/>
                <a:gd name="T11" fmla="*/ 311 h 538"/>
                <a:gd name="T12" fmla="*/ 85 w 426"/>
                <a:gd name="T13" fmla="*/ 397 h 538"/>
                <a:gd name="T14" fmla="*/ 170 w 426"/>
                <a:gd name="T15" fmla="*/ 397 h 538"/>
                <a:gd name="T16" fmla="*/ 142 w 426"/>
                <a:gd name="T17" fmla="*/ 453 h 538"/>
                <a:gd name="T18" fmla="*/ 57 w 426"/>
                <a:gd name="T19" fmla="*/ 453 h 538"/>
                <a:gd name="T20" fmla="*/ 85 w 426"/>
                <a:gd name="T21" fmla="*/ 510 h 538"/>
                <a:gd name="T22" fmla="*/ 142 w 426"/>
                <a:gd name="T23" fmla="*/ 482 h 538"/>
                <a:gd name="T24" fmla="*/ 199 w 426"/>
                <a:gd name="T25" fmla="*/ 510 h 538"/>
                <a:gd name="T26" fmla="*/ 227 w 426"/>
                <a:gd name="T27" fmla="*/ 510 h 538"/>
                <a:gd name="T28" fmla="*/ 312 w 426"/>
                <a:gd name="T29" fmla="*/ 538 h 538"/>
                <a:gd name="T30" fmla="*/ 312 w 426"/>
                <a:gd name="T31" fmla="*/ 510 h 538"/>
                <a:gd name="T32" fmla="*/ 369 w 426"/>
                <a:gd name="T33" fmla="*/ 482 h 538"/>
                <a:gd name="T34" fmla="*/ 397 w 426"/>
                <a:gd name="T35" fmla="*/ 510 h 538"/>
                <a:gd name="T36" fmla="*/ 426 w 426"/>
                <a:gd name="T37" fmla="*/ 482 h 538"/>
                <a:gd name="T38" fmla="*/ 397 w 426"/>
                <a:gd name="T39" fmla="*/ 425 h 538"/>
                <a:gd name="T40" fmla="*/ 426 w 426"/>
                <a:gd name="T41" fmla="*/ 397 h 538"/>
                <a:gd name="T42" fmla="*/ 397 w 426"/>
                <a:gd name="T43" fmla="*/ 368 h 538"/>
                <a:gd name="T44" fmla="*/ 397 w 426"/>
                <a:gd name="T45" fmla="*/ 311 h 538"/>
                <a:gd name="T46" fmla="*/ 369 w 426"/>
                <a:gd name="T47" fmla="*/ 283 h 538"/>
                <a:gd name="T48" fmla="*/ 397 w 426"/>
                <a:gd name="T49" fmla="*/ 226 h 538"/>
                <a:gd name="T50" fmla="*/ 369 w 426"/>
                <a:gd name="T51" fmla="*/ 170 h 538"/>
                <a:gd name="T52" fmla="*/ 426 w 426"/>
                <a:gd name="T53" fmla="*/ 85 h 538"/>
                <a:gd name="T54" fmla="*/ 426 w 426"/>
                <a:gd name="T55" fmla="*/ 0 h 538"/>
                <a:gd name="T56" fmla="*/ 397 w 426"/>
                <a:gd name="T57" fmla="*/ 56 h 538"/>
                <a:gd name="T58" fmla="*/ 369 w 426"/>
                <a:gd name="T59" fmla="*/ 28 h 538"/>
                <a:gd name="T60" fmla="*/ 227 w 426"/>
                <a:gd name="T61" fmla="*/ 28 h 538"/>
                <a:gd name="T62" fmla="*/ 199 w 426"/>
                <a:gd name="T63" fmla="*/ 0 h 538"/>
                <a:gd name="T64" fmla="*/ 170 w 426"/>
                <a:gd name="T65" fmla="*/ 0 h 538"/>
                <a:gd name="T66" fmla="*/ 142 w 426"/>
                <a:gd name="T67" fmla="*/ 56 h 538"/>
                <a:gd name="T68" fmla="*/ 170 w 426"/>
                <a:gd name="T69" fmla="*/ 85 h 538"/>
                <a:gd name="T70" fmla="*/ 114 w 426"/>
                <a:gd name="T71" fmla="*/ 113 h 538"/>
                <a:gd name="T72" fmla="*/ 57 w 426"/>
                <a:gd name="T73" fmla="*/ 85 h 538"/>
                <a:gd name="T74" fmla="*/ 85 w 426"/>
                <a:gd name="T75" fmla="*/ 56 h 538"/>
                <a:gd name="T76" fmla="*/ 29 w 426"/>
                <a:gd name="T77" fmla="*/ 28 h 538"/>
                <a:gd name="T78" fmla="*/ 0 w 426"/>
                <a:gd name="T79" fmla="*/ 8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6" h="538">
                  <a:moveTo>
                    <a:pt x="0" y="85"/>
                  </a:moveTo>
                  <a:lnTo>
                    <a:pt x="29" y="141"/>
                  </a:lnTo>
                  <a:lnTo>
                    <a:pt x="57" y="170"/>
                  </a:lnTo>
                  <a:lnTo>
                    <a:pt x="85" y="226"/>
                  </a:lnTo>
                  <a:lnTo>
                    <a:pt x="29" y="255"/>
                  </a:lnTo>
                  <a:lnTo>
                    <a:pt x="114" y="311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42" y="453"/>
                  </a:lnTo>
                  <a:lnTo>
                    <a:pt x="57" y="453"/>
                  </a:lnTo>
                  <a:lnTo>
                    <a:pt x="85" y="510"/>
                  </a:lnTo>
                  <a:lnTo>
                    <a:pt x="142" y="482"/>
                  </a:lnTo>
                  <a:lnTo>
                    <a:pt x="199" y="510"/>
                  </a:lnTo>
                  <a:lnTo>
                    <a:pt x="227" y="510"/>
                  </a:lnTo>
                  <a:lnTo>
                    <a:pt x="312" y="538"/>
                  </a:lnTo>
                  <a:lnTo>
                    <a:pt x="312" y="510"/>
                  </a:lnTo>
                  <a:lnTo>
                    <a:pt x="369" y="482"/>
                  </a:lnTo>
                  <a:lnTo>
                    <a:pt x="397" y="510"/>
                  </a:lnTo>
                  <a:lnTo>
                    <a:pt x="426" y="482"/>
                  </a:lnTo>
                  <a:lnTo>
                    <a:pt x="397" y="425"/>
                  </a:lnTo>
                  <a:lnTo>
                    <a:pt x="426" y="397"/>
                  </a:lnTo>
                  <a:lnTo>
                    <a:pt x="397" y="368"/>
                  </a:lnTo>
                  <a:lnTo>
                    <a:pt x="397" y="311"/>
                  </a:lnTo>
                  <a:lnTo>
                    <a:pt x="369" y="283"/>
                  </a:lnTo>
                  <a:lnTo>
                    <a:pt x="397" y="226"/>
                  </a:lnTo>
                  <a:lnTo>
                    <a:pt x="369" y="170"/>
                  </a:lnTo>
                  <a:lnTo>
                    <a:pt x="426" y="85"/>
                  </a:lnTo>
                  <a:lnTo>
                    <a:pt x="426" y="0"/>
                  </a:lnTo>
                  <a:lnTo>
                    <a:pt x="397" y="56"/>
                  </a:lnTo>
                  <a:lnTo>
                    <a:pt x="369" y="28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29" y="28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9" name="Freeform 995"/>
            <p:cNvSpPr>
              <a:spLocks/>
            </p:cNvSpPr>
            <p:nvPr/>
          </p:nvSpPr>
          <p:spPr bwMode="auto">
            <a:xfrm>
              <a:off x="4315" y="3194"/>
              <a:ext cx="766" cy="510"/>
            </a:xfrm>
            <a:custGeom>
              <a:avLst/>
              <a:gdLst>
                <a:gd name="T0" fmla="*/ 766 w 766"/>
                <a:gd name="T1" fmla="*/ 284 h 510"/>
                <a:gd name="T2" fmla="*/ 681 w 766"/>
                <a:gd name="T3" fmla="*/ 369 h 510"/>
                <a:gd name="T4" fmla="*/ 567 w 766"/>
                <a:gd name="T5" fmla="*/ 397 h 510"/>
                <a:gd name="T6" fmla="*/ 539 w 766"/>
                <a:gd name="T7" fmla="*/ 369 h 510"/>
                <a:gd name="T8" fmla="*/ 596 w 766"/>
                <a:gd name="T9" fmla="*/ 340 h 510"/>
                <a:gd name="T10" fmla="*/ 624 w 766"/>
                <a:gd name="T11" fmla="*/ 312 h 510"/>
                <a:gd name="T12" fmla="*/ 567 w 766"/>
                <a:gd name="T13" fmla="*/ 284 h 510"/>
                <a:gd name="T14" fmla="*/ 454 w 766"/>
                <a:gd name="T15" fmla="*/ 312 h 510"/>
                <a:gd name="T16" fmla="*/ 397 w 766"/>
                <a:gd name="T17" fmla="*/ 397 h 510"/>
                <a:gd name="T18" fmla="*/ 284 w 766"/>
                <a:gd name="T19" fmla="*/ 340 h 510"/>
                <a:gd name="T20" fmla="*/ 199 w 766"/>
                <a:gd name="T21" fmla="*/ 425 h 510"/>
                <a:gd name="T22" fmla="*/ 171 w 766"/>
                <a:gd name="T23" fmla="*/ 425 h 510"/>
                <a:gd name="T24" fmla="*/ 86 w 766"/>
                <a:gd name="T25" fmla="*/ 510 h 510"/>
                <a:gd name="T26" fmla="*/ 0 w 766"/>
                <a:gd name="T27" fmla="*/ 510 h 510"/>
                <a:gd name="T28" fmla="*/ 0 w 766"/>
                <a:gd name="T29" fmla="*/ 482 h 510"/>
                <a:gd name="T30" fmla="*/ 57 w 766"/>
                <a:gd name="T31" fmla="*/ 454 h 510"/>
                <a:gd name="T32" fmla="*/ 0 w 766"/>
                <a:gd name="T33" fmla="*/ 425 h 510"/>
                <a:gd name="T34" fmla="*/ 86 w 766"/>
                <a:gd name="T35" fmla="*/ 340 h 510"/>
                <a:gd name="T36" fmla="*/ 86 w 766"/>
                <a:gd name="T37" fmla="*/ 312 h 510"/>
                <a:gd name="T38" fmla="*/ 57 w 766"/>
                <a:gd name="T39" fmla="*/ 312 h 510"/>
                <a:gd name="T40" fmla="*/ 57 w 766"/>
                <a:gd name="T41" fmla="*/ 255 h 510"/>
                <a:gd name="T42" fmla="*/ 29 w 766"/>
                <a:gd name="T43" fmla="*/ 255 h 510"/>
                <a:gd name="T44" fmla="*/ 29 w 766"/>
                <a:gd name="T45" fmla="*/ 199 h 510"/>
                <a:gd name="T46" fmla="*/ 57 w 766"/>
                <a:gd name="T47" fmla="*/ 142 h 510"/>
                <a:gd name="T48" fmla="*/ 171 w 766"/>
                <a:gd name="T49" fmla="*/ 142 h 510"/>
                <a:gd name="T50" fmla="*/ 227 w 766"/>
                <a:gd name="T51" fmla="*/ 113 h 510"/>
                <a:gd name="T52" fmla="*/ 369 w 766"/>
                <a:gd name="T53" fmla="*/ 85 h 510"/>
                <a:gd name="T54" fmla="*/ 397 w 766"/>
                <a:gd name="T55" fmla="*/ 57 h 510"/>
                <a:gd name="T56" fmla="*/ 511 w 766"/>
                <a:gd name="T57" fmla="*/ 28 h 510"/>
                <a:gd name="T58" fmla="*/ 539 w 766"/>
                <a:gd name="T59" fmla="*/ 0 h 510"/>
                <a:gd name="T60" fmla="*/ 596 w 766"/>
                <a:gd name="T61" fmla="*/ 85 h 510"/>
                <a:gd name="T62" fmla="*/ 653 w 766"/>
                <a:gd name="T63" fmla="*/ 142 h 510"/>
                <a:gd name="T64" fmla="*/ 681 w 766"/>
                <a:gd name="T65" fmla="*/ 142 h 510"/>
                <a:gd name="T66" fmla="*/ 738 w 766"/>
                <a:gd name="T67" fmla="*/ 170 h 510"/>
                <a:gd name="T68" fmla="*/ 766 w 766"/>
                <a:gd name="T69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6" h="510">
                  <a:moveTo>
                    <a:pt x="766" y="284"/>
                  </a:moveTo>
                  <a:lnTo>
                    <a:pt x="681" y="369"/>
                  </a:lnTo>
                  <a:lnTo>
                    <a:pt x="567" y="397"/>
                  </a:lnTo>
                  <a:lnTo>
                    <a:pt x="539" y="369"/>
                  </a:lnTo>
                  <a:lnTo>
                    <a:pt x="596" y="340"/>
                  </a:lnTo>
                  <a:lnTo>
                    <a:pt x="624" y="312"/>
                  </a:lnTo>
                  <a:lnTo>
                    <a:pt x="567" y="284"/>
                  </a:lnTo>
                  <a:lnTo>
                    <a:pt x="454" y="312"/>
                  </a:lnTo>
                  <a:lnTo>
                    <a:pt x="397" y="397"/>
                  </a:lnTo>
                  <a:lnTo>
                    <a:pt x="284" y="340"/>
                  </a:lnTo>
                  <a:lnTo>
                    <a:pt x="199" y="425"/>
                  </a:lnTo>
                  <a:lnTo>
                    <a:pt x="171" y="425"/>
                  </a:lnTo>
                  <a:lnTo>
                    <a:pt x="86" y="510"/>
                  </a:lnTo>
                  <a:lnTo>
                    <a:pt x="0" y="510"/>
                  </a:lnTo>
                  <a:lnTo>
                    <a:pt x="0" y="482"/>
                  </a:lnTo>
                  <a:lnTo>
                    <a:pt x="57" y="454"/>
                  </a:lnTo>
                  <a:lnTo>
                    <a:pt x="0" y="425"/>
                  </a:lnTo>
                  <a:lnTo>
                    <a:pt x="86" y="340"/>
                  </a:lnTo>
                  <a:lnTo>
                    <a:pt x="86" y="312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29" y="255"/>
                  </a:lnTo>
                  <a:lnTo>
                    <a:pt x="29" y="199"/>
                  </a:lnTo>
                  <a:lnTo>
                    <a:pt x="57" y="142"/>
                  </a:lnTo>
                  <a:lnTo>
                    <a:pt x="171" y="142"/>
                  </a:lnTo>
                  <a:lnTo>
                    <a:pt x="227" y="113"/>
                  </a:lnTo>
                  <a:lnTo>
                    <a:pt x="369" y="85"/>
                  </a:lnTo>
                  <a:lnTo>
                    <a:pt x="397" y="5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96" y="85"/>
                  </a:lnTo>
                  <a:lnTo>
                    <a:pt x="653" y="142"/>
                  </a:lnTo>
                  <a:lnTo>
                    <a:pt x="681" y="142"/>
                  </a:lnTo>
                  <a:lnTo>
                    <a:pt x="738" y="170"/>
                  </a:lnTo>
                  <a:lnTo>
                    <a:pt x="766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60" name="Freeform 996"/>
            <p:cNvSpPr>
              <a:spLocks/>
            </p:cNvSpPr>
            <p:nvPr/>
          </p:nvSpPr>
          <p:spPr bwMode="auto">
            <a:xfrm>
              <a:off x="4230" y="2344"/>
              <a:ext cx="794" cy="963"/>
            </a:xfrm>
            <a:custGeom>
              <a:avLst/>
              <a:gdLst>
                <a:gd name="T0" fmla="*/ 624 w 794"/>
                <a:gd name="T1" fmla="*/ 850 h 963"/>
                <a:gd name="T2" fmla="*/ 596 w 794"/>
                <a:gd name="T3" fmla="*/ 878 h 963"/>
                <a:gd name="T4" fmla="*/ 482 w 794"/>
                <a:gd name="T5" fmla="*/ 907 h 963"/>
                <a:gd name="T6" fmla="*/ 454 w 794"/>
                <a:gd name="T7" fmla="*/ 935 h 963"/>
                <a:gd name="T8" fmla="*/ 312 w 794"/>
                <a:gd name="T9" fmla="*/ 963 h 963"/>
                <a:gd name="T10" fmla="*/ 284 w 794"/>
                <a:gd name="T11" fmla="*/ 963 h 963"/>
                <a:gd name="T12" fmla="*/ 284 w 794"/>
                <a:gd name="T13" fmla="*/ 935 h 963"/>
                <a:gd name="T14" fmla="*/ 227 w 794"/>
                <a:gd name="T15" fmla="*/ 850 h 963"/>
                <a:gd name="T16" fmla="*/ 142 w 794"/>
                <a:gd name="T17" fmla="*/ 793 h 963"/>
                <a:gd name="T18" fmla="*/ 114 w 794"/>
                <a:gd name="T19" fmla="*/ 793 h 963"/>
                <a:gd name="T20" fmla="*/ 57 w 794"/>
                <a:gd name="T21" fmla="*/ 737 h 963"/>
                <a:gd name="T22" fmla="*/ 0 w 794"/>
                <a:gd name="T23" fmla="*/ 680 h 963"/>
                <a:gd name="T24" fmla="*/ 29 w 794"/>
                <a:gd name="T25" fmla="*/ 623 h 963"/>
                <a:gd name="T26" fmla="*/ 0 w 794"/>
                <a:gd name="T27" fmla="*/ 595 h 963"/>
                <a:gd name="T28" fmla="*/ 0 w 794"/>
                <a:gd name="T29" fmla="*/ 510 h 963"/>
                <a:gd name="T30" fmla="*/ 57 w 794"/>
                <a:gd name="T31" fmla="*/ 482 h 963"/>
                <a:gd name="T32" fmla="*/ 114 w 794"/>
                <a:gd name="T33" fmla="*/ 510 h 963"/>
                <a:gd name="T34" fmla="*/ 142 w 794"/>
                <a:gd name="T35" fmla="*/ 510 h 963"/>
                <a:gd name="T36" fmla="*/ 227 w 794"/>
                <a:gd name="T37" fmla="*/ 538 h 963"/>
                <a:gd name="T38" fmla="*/ 227 w 794"/>
                <a:gd name="T39" fmla="*/ 510 h 963"/>
                <a:gd name="T40" fmla="*/ 284 w 794"/>
                <a:gd name="T41" fmla="*/ 482 h 963"/>
                <a:gd name="T42" fmla="*/ 312 w 794"/>
                <a:gd name="T43" fmla="*/ 510 h 963"/>
                <a:gd name="T44" fmla="*/ 341 w 794"/>
                <a:gd name="T45" fmla="*/ 482 h 963"/>
                <a:gd name="T46" fmla="*/ 312 w 794"/>
                <a:gd name="T47" fmla="*/ 425 h 963"/>
                <a:gd name="T48" fmla="*/ 341 w 794"/>
                <a:gd name="T49" fmla="*/ 397 h 963"/>
                <a:gd name="T50" fmla="*/ 312 w 794"/>
                <a:gd name="T51" fmla="*/ 368 h 963"/>
                <a:gd name="T52" fmla="*/ 312 w 794"/>
                <a:gd name="T53" fmla="*/ 311 h 963"/>
                <a:gd name="T54" fmla="*/ 284 w 794"/>
                <a:gd name="T55" fmla="*/ 283 h 963"/>
                <a:gd name="T56" fmla="*/ 312 w 794"/>
                <a:gd name="T57" fmla="*/ 226 h 963"/>
                <a:gd name="T58" fmla="*/ 284 w 794"/>
                <a:gd name="T59" fmla="*/ 170 h 963"/>
                <a:gd name="T60" fmla="*/ 341 w 794"/>
                <a:gd name="T61" fmla="*/ 85 h 963"/>
                <a:gd name="T62" fmla="*/ 341 w 794"/>
                <a:gd name="T63" fmla="*/ 0 h 963"/>
                <a:gd name="T64" fmla="*/ 369 w 794"/>
                <a:gd name="T65" fmla="*/ 0 h 963"/>
                <a:gd name="T66" fmla="*/ 426 w 794"/>
                <a:gd name="T67" fmla="*/ 56 h 963"/>
                <a:gd name="T68" fmla="*/ 511 w 794"/>
                <a:gd name="T69" fmla="*/ 85 h 963"/>
                <a:gd name="T70" fmla="*/ 511 w 794"/>
                <a:gd name="T71" fmla="*/ 113 h 963"/>
                <a:gd name="T72" fmla="*/ 482 w 794"/>
                <a:gd name="T73" fmla="*/ 170 h 963"/>
                <a:gd name="T74" fmla="*/ 454 w 794"/>
                <a:gd name="T75" fmla="*/ 226 h 963"/>
                <a:gd name="T76" fmla="*/ 511 w 794"/>
                <a:gd name="T77" fmla="*/ 226 h 963"/>
                <a:gd name="T78" fmla="*/ 567 w 794"/>
                <a:gd name="T79" fmla="*/ 255 h 963"/>
                <a:gd name="T80" fmla="*/ 539 w 794"/>
                <a:gd name="T81" fmla="*/ 311 h 963"/>
                <a:gd name="T82" fmla="*/ 567 w 794"/>
                <a:gd name="T83" fmla="*/ 453 h 963"/>
                <a:gd name="T84" fmla="*/ 539 w 794"/>
                <a:gd name="T85" fmla="*/ 538 h 963"/>
                <a:gd name="T86" fmla="*/ 596 w 794"/>
                <a:gd name="T87" fmla="*/ 567 h 963"/>
                <a:gd name="T88" fmla="*/ 652 w 794"/>
                <a:gd name="T89" fmla="*/ 652 h 963"/>
                <a:gd name="T90" fmla="*/ 681 w 794"/>
                <a:gd name="T91" fmla="*/ 708 h 963"/>
                <a:gd name="T92" fmla="*/ 709 w 794"/>
                <a:gd name="T93" fmla="*/ 708 h 963"/>
                <a:gd name="T94" fmla="*/ 738 w 794"/>
                <a:gd name="T95" fmla="*/ 680 h 963"/>
                <a:gd name="T96" fmla="*/ 794 w 794"/>
                <a:gd name="T97" fmla="*/ 737 h 963"/>
                <a:gd name="T98" fmla="*/ 766 w 794"/>
                <a:gd name="T99" fmla="*/ 793 h 963"/>
                <a:gd name="T100" fmla="*/ 652 w 794"/>
                <a:gd name="T101" fmla="*/ 793 h 963"/>
                <a:gd name="T102" fmla="*/ 596 w 794"/>
                <a:gd name="T103" fmla="*/ 765 h 963"/>
                <a:gd name="T104" fmla="*/ 567 w 794"/>
                <a:gd name="T105" fmla="*/ 822 h 963"/>
                <a:gd name="T106" fmla="*/ 624 w 794"/>
                <a:gd name="T107" fmla="*/ 85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4" h="963">
                  <a:moveTo>
                    <a:pt x="624" y="850"/>
                  </a:moveTo>
                  <a:lnTo>
                    <a:pt x="596" y="878"/>
                  </a:lnTo>
                  <a:lnTo>
                    <a:pt x="482" y="907"/>
                  </a:lnTo>
                  <a:lnTo>
                    <a:pt x="454" y="935"/>
                  </a:lnTo>
                  <a:lnTo>
                    <a:pt x="312" y="963"/>
                  </a:lnTo>
                  <a:lnTo>
                    <a:pt x="284" y="963"/>
                  </a:lnTo>
                  <a:lnTo>
                    <a:pt x="284" y="935"/>
                  </a:lnTo>
                  <a:lnTo>
                    <a:pt x="227" y="850"/>
                  </a:lnTo>
                  <a:lnTo>
                    <a:pt x="142" y="793"/>
                  </a:lnTo>
                  <a:lnTo>
                    <a:pt x="114" y="793"/>
                  </a:lnTo>
                  <a:lnTo>
                    <a:pt x="57" y="737"/>
                  </a:lnTo>
                  <a:lnTo>
                    <a:pt x="0" y="680"/>
                  </a:lnTo>
                  <a:lnTo>
                    <a:pt x="29" y="623"/>
                  </a:lnTo>
                  <a:lnTo>
                    <a:pt x="0" y="595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114" y="510"/>
                  </a:lnTo>
                  <a:lnTo>
                    <a:pt x="142" y="510"/>
                  </a:lnTo>
                  <a:lnTo>
                    <a:pt x="227" y="538"/>
                  </a:lnTo>
                  <a:lnTo>
                    <a:pt x="227" y="510"/>
                  </a:lnTo>
                  <a:lnTo>
                    <a:pt x="284" y="482"/>
                  </a:lnTo>
                  <a:lnTo>
                    <a:pt x="312" y="510"/>
                  </a:lnTo>
                  <a:lnTo>
                    <a:pt x="341" y="482"/>
                  </a:lnTo>
                  <a:lnTo>
                    <a:pt x="312" y="425"/>
                  </a:lnTo>
                  <a:lnTo>
                    <a:pt x="341" y="397"/>
                  </a:lnTo>
                  <a:lnTo>
                    <a:pt x="312" y="368"/>
                  </a:lnTo>
                  <a:lnTo>
                    <a:pt x="312" y="311"/>
                  </a:lnTo>
                  <a:lnTo>
                    <a:pt x="284" y="283"/>
                  </a:lnTo>
                  <a:lnTo>
                    <a:pt x="312" y="226"/>
                  </a:lnTo>
                  <a:lnTo>
                    <a:pt x="284" y="170"/>
                  </a:lnTo>
                  <a:lnTo>
                    <a:pt x="341" y="85"/>
                  </a:lnTo>
                  <a:lnTo>
                    <a:pt x="341" y="0"/>
                  </a:lnTo>
                  <a:lnTo>
                    <a:pt x="369" y="0"/>
                  </a:lnTo>
                  <a:lnTo>
                    <a:pt x="426" y="56"/>
                  </a:lnTo>
                  <a:lnTo>
                    <a:pt x="511" y="85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67" y="255"/>
                  </a:lnTo>
                  <a:lnTo>
                    <a:pt x="539" y="311"/>
                  </a:lnTo>
                  <a:lnTo>
                    <a:pt x="567" y="453"/>
                  </a:lnTo>
                  <a:lnTo>
                    <a:pt x="539" y="538"/>
                  </a:lnTo>
                  <a:lnTo>
                    <a:pt x="596" y="567"/>
                  </a:lnTo>
                  <a:lnTo>
                    <a:pt x="652" y="652"/>
                  </a:lnTo>
                  <a:lnTo>
                    <a:pt x="681" y="708"/>
                  </a:lnTo>
                  <a:lnTo>
                    <a:pt x="709" y="708"/>
                  </a:lnTo>
                  <a:lnTo>
                    <a:pt x="738" y="680"/>
                  </a:lnTo>
                  <a:lnTo>
                    <a:pt x="794" y="737"/>
                  </a:lnTo>
                  <a:lnTo>
                    <a:pt x="766" y="793"/>
                  </a:lnTo>
                  <a:lnTo>
                    <a:pt x="652" y="793"/>
                  </a:lnTo>
                  <a:lnTo>
                    <a:pt x="596" y="765"/>
                  </a:lnTo>
                  <a:lnTo>
                    <a:pt x="567" y="822"/>
                  </a:lnTo>
                  <a:lnTo>
                    <a:pt x="624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61" name="Freeform 997"/>
            <p:cNvSpPr>
              <a:spLocks/>
            </p:cNvSpPr>
            <p:nvPr/>
          </p:nvSpPr>
          <p:spPr bwMode="auto">
            <a:xfrm>
              <a:off x="4797" y="2996"/>
              <a:ext cx="794" cy="623"/>
            </a:xfrm>
            <a:custGeom>
              <a:avLst/>
              <a:gdLst>
                <a:gd name="T0" fmla="*/ 766 w 794"/>
                <a:gd name="T1" fmla="*/ 623 h 623"/>
                <a:gd name="T2" fmla="*/ 738 w 794"/>
                <a:gd name="T3" fmla="*/ 595 h 623"/>
                <a:gd name="T4" fmla="*/ 738 w 794"/>
                <a:gd name="T5" fmla="*/ 538 h 623"/>
                <a:gd name="T6" fmla="*/ 681 w 794"/>
                <a:gd name="T7" fmla="*/ 567 h 623"/>
                <a:gd name="T8" fmla="*/ 681 w 794"/>
                <a:gd name="T9" fmla="*/ 595 h 623"/>
                <a:gd name="T10" fmla="*/ 624 w 794"/>
                <a:gd name="T11" fmla="*/ 538 h 623"/>
                <a:gd name="T12" fmla="*/ 539 w 794"/>
                <a:gd name="T13" fmla="*/ 538 h 623"/>
                <a:gd name="T14" fmla="*/ 511 w 794"/>
                <a:gd name="T15" fmla="*/ 510 h 623"/>
                <a:gd name="T16" fmla="*/ 454 w 794"/>
                <a:gd name="T17" fmla="*/ 538 h 623"/>
                <a:gd name="T18" fmla="*/ 426 w 794"/>
                <a:gd name="T19" fmla="*/ 510 h 623"/>
                <a:gd name="T20" fmla="*/ 369 w 794"/>
                <a:gd name="T21" fmla="*/ 538 h 623"/>
                <a:gd name="T22" fmla="*/ 369 w 794"/>
                <a:gd name="T23" fmla="*/ 482 h 623"/>
                <a:gd name="T24" fmla="*/ 284 w 794"/>
                <a:gd name="T25" fmla="*/ 482 h 623"/>
                <a:gd name="T26" fmla="*/ 256 w 794"/>
                <a:gd name="T27" fmla="*/ 368 h 623"/>
                <a:gd name="T28" fmla="*/ 199 w 794"/>
                <a:gd name="T29" fmla="*/ 340 h 623"/>
                <a:gd name="T30" fmla="*/ 171 w 794"/>
                <a:gd name="T31" fmla="*/ 340 h 623"/>
                <a:gd name="T32" fmla="*/ 114 w 794"/>
                <a:gd name="T33" fmla="*/ 283 h 623"/>
                <a:gd name="T34" fmla="*/ 57 w 794"/>
                <a:gd name="T35" fmla="*/ 198 h 623"/>
                <a:gd name="T36" fmla="*/ 0 w 794"/>
                <a:gd name="T37" fmla="*/ 170 h 623"/>
                <a:gd name="T38" fmla="*/ 29 w 794"/>
                <a:gd name="T39" fmla="*/ 113 h 623"/>
                <a:gd name="T40" fmla="*/ 85 w 794"/>
                <a:gd name="T41" fmla="*/ 141 h 623"/>
                <a:gd name="T42" fmla="*/ 199 w 794"/>
                <a:gd name="T43" fmla="*/ 141 h 623"/>
                <a:gd name="T44" fmla="*/ 227 w 794"/>
                <a:gd name="T45" fmla="*/ 85 h 623"/>
                <a:gd name="T46" fmla="*/ 256 w 794"/>
                <a:gd name="T47" fmla="*/ 85 h 623"/>
                <a:gd name="T48" fmla="*/ 312 w 794"/>
                <a:gd name="T49" fmla="*/ 28 h 623"/>
                <a:gd name="T50" fmla="*/ 369 w 794"/>
                <a:gd name="T51" fmla="*/ 0 h 623"/>
                <a:gd name="T52" fmla="*/ 511 w 794"/>
                <a:gd name="T53" fmla="*/ 56 h 623"/>
                <a:gd name="T54" fmla="*/ 539 w 794"/>
                <a:gd name="T55" fmla="*/ 85 h 623"/>
                <a:gd name="T56" fmla="*/ 539 w 794"/>
                <a:gd name="T57" fmla="*/ 141 h 623"/>
                <a:gd name="T58" fmla="*/ 511 w 794"/>
                <a:gd name="T59" fmla="*/ 141 h 623"/>
                <a:gd name="T60" fmla="*/ 511 w 794"/>
                <a:gd name="T61" fmla="*/ 198 h 623"/>
                <a:gd name="T62" fmla="*/ 567 w 794"/>
                <a:gd name="T63" fmla="*/ 198 h 623"/>
                <a:gd name="T64" fmla="*/ 596 w 794"/>
                <a:gd name="T65" fmla="*/ 340 h 623"/>
                <a:gd name="T66" fmla="*/ 624 w 794"/>
                <a:gd name="T67" fmla="*/ 368 h 623"/>
                <a:gd name="T68" fmla="*/ 652 w 794"/>
                <a:gd name="T69" fmla="*/ 368 h 623"/>
                <a:gd name="T70" fmla="*/ 681 w 794"/>
                <a:gd name="T71" fmla="*/ 397 h 623"/>
                <a:gd name="T72" fmla="*/ 652 w 794"/>
                <a:gd name="T73" fmla="*/ 425 h 623"/>
                <a:gd name="T74" fmla="*/ 681 w 794"/>
                <a:gd name="T75" fmla="*/ 453 h 623"/>
                <a:gd name="T76" fmla="*/ 738 w 794"/>
                <a:gd name="T77" fmla="*/ 482 h 623"/>
                <a:gd name="T78" fmla="*/ 766 w 794"/>
                <a:gd name="T79" fmla="*/ 482 h 623"/>
                <a:gd name="T80" fmla="*/ 766 w 794"/>
                <a:gd name="T81" fmla="*/ 538 h 623"/>
                <a:gd name="T82" fmla="*/ 794 w 794"/>
                <a:gd name="T83" fmla="*/ 538 h 623"/>
                <a:gd name="T84" fmla="*/ 766 w 794"/>
                <a:gd name="T85" fmla="*/ 567 h 623"/>
                <a:gd name="T86" fmla="*/ 766 w 794"/>
                <a:gd name="T87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623">
                  <a:moveTo>
                    <a:pt x="766" y="623"/>
                  </a:moveTo>
                  <a:lnTo>
                    <a:pt x="738" y="595"/>
                  </a:lnTo>
                  <a:lnTo>
                    <a:pt x="738" y="538"/>
                  </a:lnTo>
                  <a:lnTo>
                    <a:pt x="681" y="567"/>
                  </a:lnTo>
                  <a:lnTo>
                    <a:pt x="681" y="595"/>
                  </a:lnTo>
                  <a:lnTo>
                    <a:pt x="624" y="538"/>
                  </a:lnTo>
                  <a:lnTo>
                    <a:pt x="539" y="538"/>
                  </a:lnTo>
                  <a:lnTo>
                    <a:pt x="511" y="510"/>
                  </a:lnTo>
                  <a:lnTo>
                    <a:pt x="454" y="538"/>
                  </a:lnTo>
                  <a:lnTo>
                    <a:pt x="426" y="510"/>
                  </a:lnTo>
                  <a:lnTo>
                    <a:pt x="369" y="538"/>
                  </a:lnTo>
                  <a:lnTo>
                    <a:pt x="369" y="482"/>
                  </a:lnTo>
                  <a:lnTo>
                    <a:pt x="284" y="482"/>
                  </a:lnTo>
                  <a:lnTo>
                    <a:pt x="256" y="368"/>
                  </a:lnTo>
                  <a:lnTo>
                    <a:pt x="199" y="340"/>
                  </a:lnTo>
                  <a:lnTo>
                    <a:pt x="171" y="340"/>
                  </a:lnTo>
                  <a:lnTo>
                    <a:pt x="114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9" y="113"/>
                  </a:lnTo>
                  <a:lnTo>
                    <a:pt x="85" y="141"/>
                  </a:lnTo>
                  <a:lnTo>
                    <a:pt x="199" y="141"/>
                  </a:lnTo>
                  <a:lnTo>
                    <a:pt x="227" y="85"/>
                  </a:lnTo>
                  <a:lnTo>
                    <a:pt x="256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511" y="56"/>
                  </a:lnTo>
                  <a:lnTo>
                    <a:pt x="539" y="85"/>
                  </a:lnTo>
                  <a:lnTo>
                    <a:pt x="539" y="141"/>
                  </a:lnTo>
                  <a:lnTo>
                    <a:pt x="511" y="141"/>
                  </a:lnTo>
                  <a:lnTo>
                    <a:pt x="511" y="198"/>
                  </a:lnTo>
                  <a:lnTo>
                    <a:pt x="567" y="198"/>
                  </a:lnTo>
                  <a:lnTo>
                    <a:pt x="596" y="340"/>
                  </a:lnTo>
                  <a:lnTo>
                    <a:pt x="624" y="368"/>
                  </a:lnTo>
                  <a:lnTo>
                    <a:pt x="652" y="368"/>
                  </a:lnTo>
                  <a:lnTo>
                    <a:pt x="681" y="397"/>
                  </a:lnTo>
                  <a:lnTo>
                    <a:pt x="652" y="425"/>
                  </a:lnTo>
                  <a:lnTo>
                    <a:pt x="681" y="453"/>
                  </a:lnTo>
                  <a:lnTo>
                    <a:pt x="738" y="482"/>
                  </a:lnTo>
                  <a:lnTo>
                    <a:pt x="766" y="482"/>
                  </a:lnTo>
                  <a:lnTo>
                    <a:pt x="766" y="538"/>
                  </a:lnTo>
                  <a:lnTo>
                    <a:pt x="794" y="538"/>
                  </a:lnTo>
                  <a:lnTo>
                    <a:pt x="766" y="567"/>
                  </a:lnTo>
                  <a:lnTo>
                    <a:pt x="766" y="6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62" name="Freeform 998"/>
            <p:cNvSpPr>
              <a:spLocks/>
            </p:cNvSpPr>
            <p:nvPr/>
          </p:nvSpPr>
          <p:spPr bwMode="auto">
            <a:xfrm>
              <a:off x="4769" y="2514"/>
              <a:ext cx="567" cy="567"/>
            </a:xfrm>
            <a:custGeom>
              <a:avLst/>
              <a:gdLst>
                <a:gd name="T0" fmla="*/ 539 w 567"/>
                <a:gd name="T1" fmla="*/ 538 h 567"/>
                <a:gd name="T2" fmla="*/ 397 w 567"/>
                <a:gd name="T3" fmla="*/ 482 h 567"/>
                <a:gd name="T4" fmla="*/ 340 w 567"/>
                <a:gd name="T5" fmla="*/ 510 h 567"/>
                <a:gd name="T6" fmla="*/ 284 w 567"/>
                <a:gd name="T7" fmla="*/ 567 h 567"/>
                <a:gd name="T8" fmla="*/ 255 w 567"/>
                <a:gd name="T9" fmla="*/ 567 h 567"/>
                <a:gd name="T10" fmla="*/ 199 w 567"/>
                <a:gd name="T11" fmla="*/ 510 h 567"/>
                <a:gd name="T12" fmla="*/ 170 w 567"/>
                <a:gd name="T13" fmla="*/ 538 h 567"/>
                <a:gd name="T14" fmla="*/ 142 w 567"/>
                <a:gd name="T15" fmla="*/ 538 h 567"/>
                <a:gd name="T16" fmla="*/ 57 w 567"/>
                <a:gd name="T17" fmla="*/ 397 h 567"/>
                <a:gd name="T18" fmla="*/ 0 w 567"/>
                <a:gd name="T19" fmla="*/ 368 h 567"/>
                <a:gd name="T20" fmla="*/ 28 w 567"/>
                <a:gd name="T21" fmla="*/ 283 h 567"/>
                <a:gd name="T22" fmla="*/ 0 w 567"/>
                <a:gd name="T23" fmla="*/ 141 h 567"/>
                <a:gd name="T24" fmla="*/ 28 w 567"/>
                <a:gd name="T25" fmla="*/ 85 h 567"/>
                <a:gd name="T26" fmla="*/ 113 w 567"/>
                <a:gd name="T27" fmla="*/ 56 h 567"/>
                <a:gd name="T28" fmla="*/ 199 w 567"/>
                <a:gd name="T29" fmla="*/ 0 h 567"/>
                <a:gd name="T30" fmla="*/ 312 w 567"/>
                <a:gd name="T31" fmla="*/ 85 h 567"/>
                <a:gd name="T32" fmla="*/ 369 w 567"/>
                <a:gd name="T33" fmla="*/ 198 h 567"/>
                <a:gd name="T34" fmla="*/ 397 w 567"/>
                <a:gd name="T35" fmla="*/ 170 h 567"/>
                <a:gd name="T36" fmla="*/ 425 w 567"/>
                <a:gd name="T37" fmla="*/ 255 h 567"/>
                <a:gd name="T38" fmla="*/ 482 w 567"/>
                <a:gd name="T39" fmla="*/ 255 h 567"/>
                <a:gd name="T40" fmla="*/ 482 w 567"/>
                <a:gd name="T41" fmla="*/ 312 h 567"/>
                <a:gd name="T42" fmla="*/ 454 w 567"/>
                <a:gd name="T43" fmla="*/ 340 h 567"/>
                <a:gd name="T44" fmla="*/ 510 w 567"/>
                <a:gd name="T45" fmla="*/ 368 h 567"/>
                <a:gd name="T46" fmla="*/ 510 w 567"/>
                <a:gd name="T47" fmla="*/ 397 h 567"/>
                <a:gd name="T48" fmla="*/ 539 w 567"/>
                <a:gd name="T49" fmla="*/ 425 h 567"/>
                <a:gd name="T50" fmla="*/ 567 w 567"/>
                <a:gd name="T51" fmla="*/ 425 h 567"/>
                <a:gd name="T52" fmla="*/ 567 w 567"/>
                <a:gd name="T53" fmla="*/ 453 h 567"/>
                <a:gd name="T54" fmla="*/ 510 w 567"/>
                <a:gd name="T55" fmla="*/ 510 h 567"/>
                <a:gd name="T56" fmla="*/ 539 w 567"/>
                <a:gd name="T57" fmla="*/ 53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67">
                  <a:moveTo>
                    <a:pt x="539" y="538"/>
                  </a:moveTo>
                  <a:lnTo>
                    <a:pt x="397" y="482"/>
                  </a:lnTo>
                  <a:lnTo>
                    <a:pt x="340" y="510"/>
                  </a:lnTo>
                  <a:lnTo>
                    <a:pt x="284" y="567"/>
                  </a:lnTo>
                  <a:lnTo>
                    <a:pt x="255" y="567"/>
                  </a:lnTo>
                  <a:lnTo>
                    <a:pt x="199" y="510"/>
                  </a:lnTo>
                  <a:lnTo>
                    <a:pt x="170" y="538"/>
                  </a:lnTo>
                  <a:lnTo>
                    <a:pt x="142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28" y="85"/>
                  </a:lnTo>
                  <a:lnTo>
                    <a:pt x="113" y="56"/>
                  </a:lnTo>
                  <a:lnTo>
                    <a:pt x="199" y="0"/>
                  </a:lnTo>
                  <a:lnTo>
                    <a:pt x="312" y="85"/>
                  </a:lnTo>
                  <a:lnTo>
                    <a:pt x="369" y="198"/>
                  </a:lnTo>
                  <a:lnTo>
                    <a:pt x="397" y="170"/>
                  </a:lnTo>
                  <a:lnTo>
                    <a:pt x="425" y="255"/>
                  </a:lnTo>
                  <a:lnTo>
                    <a:pt x="482" y="255"/>
                  </a:lnTo>
                  <a:lnTo>
                    <a:pt x="482" y="312"/>
                  </a:lnTo>
                  <a:lnTo>
                    <a:pt x="454" y="340"/>
                  </a:lnTo>
                  <a:lnTo>
                    <a:pt x="510" y="368"/>
                  </a:lnTo>
                  <a:lnTo>
                    <a:pt x="510" y="397"/>
                  </a:lnTo>
                  <a:lnTo>
                    <a:pt x="539" y="425"/>
                  </a:lnTo>
                  <a:lnTo>
                    <a:pt x="567" y="425"/>
                  </a:lnTo>
                  <a:lnTo>
                    <a:pt x="567" y="453"/>
                  </a:lnTo>
                  <a:lnTo>
                    <a:pt x="510" y="510"/>
                  </a:lnTo>
                  <a:lnTo>
                    <a:pt x="539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63" name="Freeform 999"/>
            <p:cNvSpPr>
              <a:spLocks/>
            </p:cNvSpPr>
            <p:nvPr/>
          </p:nvSpPr>
          <p:spPr bwMode="auto">
            <a:xfrm>
              <a:off x="3947" y="1210"/>
              <a:ext cx="1021" cy="1389"/>
            </a:xfrm>
            <a:custGeom>
              <a:avLst/>
              <a:gdLst>
                <a:gd name="T0" fmla="*/ 935 w 1021"/>
                <a:gd name="T1" fmla="*/ 1360 h 1389"/>
                <a:gd name="T2" fmla="*/ 794 w 1021"/>
                <a:gd name="T3" fmla="*/ 1360 h 1389"/>
                <a:gd name="T4" fmla="*/ 794 w 1021"/>
                <a:gd name="T5" fmla="*/ 1247 h 1389"/>
                <a:gd name="T6" fmla="*/ 709 w 1021"/>
                <a:gd name="T7" fmla="*/ 1190 h 1389"/>
                <a:gd name="T8" fmla="*/ 624 w 1021"/>
                <a:gd name="T9" fmla="*/ 1134 h 1389"/>
                <a:gd name="T10" fmla="*/ 567 w 1021"/>
                <a:gd name="T11" fmla="*/ 1162 h 1389"/>
                <a:gd name="T12" fmla="*/ 397 w 1021"/>
                <a:gd name="T13" fmla="*/ 1134 h 1389"/>
                <a:gd name="T14" fmla="*/ 340 w 1021"/>
                <a:gd name="T15" fmla="*/ 1190 h 1389"/>
                <a:gd name="T16" fmla="*/ 312 w 1021"/>
                <a:gd name="T17" fmla="*/ 1247 h 1389"/>
                <a:gd name="T18" fmla="*/ 283 w 1021"/>
                <a:gd name="T19" fmla="*/ 1190 h 1389"/>
                <a:gd name="T20" fmla="*/ 198 w 1021"/>
                <a:gd name="T21" fmla="*/ 1219 h 1389"/>
                <a:gd name="T22" fmla="*/ 142 w 1021"/>
                <a:gd name="T23" fmla="*/ 1105 h 1389"/>
                <a:gd name="T24" fmla="*/ 85 w 1021"/>
                <a:gd name="T25" fmla="*/ 1077 h 1389"/>
                <a:gd name="T26" fmla="*/ 142 w 1021"/>
                <a:gd name="T27" fmla="*/ 964 h 1389"/>
                <a:gd name="T28" fmla="*/ 113 w 1021"/>
                <a:gd name="T29" fmla="*/ 850 h 1389"/>
                <a:gd name="T30" fmla="*/ 170 w 1021"/>
                <a:gd name="T31" fmla="*/ 822 h 1389"/>
                <a:gd name="T32" fmla="*/ 85 w 1021"/>
                <a:gd name="T33" fmla="*/ 708 h 1389"/>
                <a:gd name="T34" fmla="*/ 0 w 1021"/>
                <a:gd name="T35" fmla="*/ 680 h 1389"/>
                <a:gd name="T36" fmla="*/ 113 w 1021"/>
                <a:gd name="T37" fmla="*/ 595 h 1389"/>
                <a:gd name="T38" fmla="*/ 170 w 1021"/>
                <a:gd name="T39" fmla="*/ 538 h 1389"/>
                <a:gd name="T40" fmla="*/ 227 w 1021"/>
                <a:gd name="T41" fmla="*/ 567 h 1389"/>
                <a:gd name="T42" fmla="*/ 255 w 1021"/>
                <a:gd name="T43" fmla="*/ 510 h 1389"/>
                <a:gd name="T44" fmla="*/ 283 w 1021"/>
                <a:gd name="T45" fmla="*/ 453 h 1389"/>
                <a:gd name="T46" fmla="*/ 255 w 1021"/>
                <a:gd name="T47" fmla="*/ 397 h 1389"/>
                <a:gd name="T48" fmla="*/ 283 w 1021"/>
                <a:gd name="T49" fmla="*/ 283 h 1389"/>
                <a:gd name="T50" fmla="*/ 283 w 1021"/>
                <a:gd name="T51" fmla="*/ 170 h 1389"/>
                <a:gd name="T52" fmla="*/ 283 w 1021"/>
                <a:gd name="T53" fmla="*/ 56 h 1389"/>
                <a:gd name="T54" fmla="*/ 539 w 1021"/>
                <a:gd name="T55" fmla="*/ 28 h 1389"/>
                <a:gd name="T56" fmla="*/ 709 w 1021"/>
                <a:gd name="T57" fmla="*/ 170 h 1389"/>
                <a:gd name="T58" fmla="*/ 850 w 1021"/>
                <a:gd name="T59" fmla="*/ 283 h 1389"/>
                <a:gd name="T60" fmla="*/ 992 w 1021"/>
                <a:gd name="T61" fmla="*/ 397 h 1389"/>
                <a:gd name="T62" fmla="*/ 879 w 1021"/>
                <a:gd name="T63" fmla="*/ 368 h 1389"/>
                <a:gd name="T64" fmla="*/ 850 w 1021"/>
                <a:gd name="T65" fmla="*/ 453 h 1389"/>
                <a:gd name="T66" fmla="*/ 850 w 1021"/>
                <a:gd name="T67" fmla="*/ 510 h 1389"/>
                <a:gd name="T68" fmla="*/ 935 w 1021"/>
                <a:gd name="T69" fmla="*/ 595 h 1389"/>
                <a:gd name="T70" fmla="*/ 992 w 1021"/>
                <a:gd name="T71" fmla="*/ 680 h 1389"/>
                <a:gd name="T72" fmla="*/ 935 w 1021"/>
                <a:gd name="T73" fmla="*/ 793 h 1389"/>
                <a:gd name="T74" fmla="*/ 879 w 1021"/>
                <a:gd name="T75" fmla="*/ 878 h 1389"/>
                <a:gd name="T76" fmla="*/ 907 w 1021"/>
                <a:gd name="T77" fmla="*/ 964 h 1389"/>
                <a:gd name="T78" fmla="*/ 907 w 1021"/>
                <a:gd name="T79" fmla="*/ 1049 h 1389"/>
                <a:gd name="T80" fmla="*/ 964 w 1021"/>
                <a:gd name="T81" fmla="*/ 1105 h 1389"/>
                <a:gd name="T82" fmla="*/ 935 w 1021"/>
                <a:gd name="T83" fmla="*/ 1190 h 1389"/>
                <a:gd name="T84" fmla="*/ 964 w 1021"/>
                <a:gd name="T85" fmla="*/ 130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389">
                  <a:moveTo>
                    <a:pt x="1021" y="1304"/>
                  </a:moveTo>
                  <a:lnTo>
                    <a:pt x="935" y="1360"/>
                  </a:lnTo>
                  <a:lnTo>
                    <a:pt x="850" y="1389"/>
                  </a:lnTo>
                  <a:lnTo>
                    <a:pt x="794" y="1360"/>
                  </a:lnTo>
                  <a:lnTo>
                    <a:pt x="737" y="1360"/>
                  </a:lnTo>
                  <a:lnTo>
                    <a:pt x="794" y="1247"/>
                  </a:lnTo>
                  <a:lnTo>
                    <a:pt x="794" y="1219"/>
                  </a:lnTo>
                  <a:lnTo>
                    <a:pt x="709" y="1190"/>
                  </a:lnTo>
                  <a:lnTo>
                    <a:pt x="652" y="1134"/>
                  </a:lnTo>
                  <a:lnTo>
                    <a:pt x="624" y="1134"/>
                  </a:lnTo>
                  <a:lnTo>
                    <a:pt x="595" y="1190"/>
                  </a:lnTo>
                  <a:lnTo>
                    <a:pt x="567" y="1162"/>
                  </a:lnTo>
                  <a:lnTo>
                    <a:pt x="425" y="1162"/>
                  </a:lnTo>
                  <a:lnTo>
                    <a:pt x="397" y="1134"/>
                  </a:lnTo>
                  <a:lnTo>
                    <a:pt x="368" y="1134"/>
                  </a:lnTo>
                  <a:lnTo>
                    <a:pt x="340" y="1190"/>
                  </a:lnTo>
                  <a:lnTo>
                    <a:pt x="368" y="1219"/>
                  </a:lnTo>
                  <a:lnTo>
                    <a:pt x="312" y="1247"/>
                  </a:lnTo>
                  <a:lnTo>
                    <a:pt x="255" y="1219"/>
                  </a:lnTo>
                  <a:lnTo>
                    <a:pt x="283" y="1190"/>
                  </a:lnTo>
                  <a:lnTo>
                    <a:pt x="227" y="1162"/>
                  </a:lnTo>
                  <a:lnTo>
                    <a:pt x="198" y="1219"/>
                  </a:lnTo>
                  <a:lnTo>
                    <a:pt x="142" y="1162"/>
                  </a:lnTo>
                  <a:lnTo>
                    <a:pt x="142" y="1105"/>
                  </a:lnTo>
                  <a:lnTo>
                    <a:pt x="113" y="1105"/>
                  </a:lnTo>
                  <a:lnTo>
                    <a:pt x="85" y="1077"/>
                  </a:lnTo>
                  <a:lnTo>
                    <a:pt x="142" y="1020"/>
                  </a:lnTo>
                  <a:lnTo>
                    <a:pt x="142" y="96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42" y="822"/>
                  </a:lnTo>
                  <a:lnTo>
                    <a:pt x="170" y="822"/>
                  </a:lnTo>
                  <a:lnTo>
                    <a:pt x="170" y="793"/>
                  </a:lnTo>
                  <a:lnTo>
                    <a:pt x="85" y="708"/>
                  </a:lnTo>
                  <a:lnTo>
                    <a:pt x="57" y="737"/>
                  </a:lnTo>
                  <a:lnTo>
                    <a:pt x="0" y="680"/>
                  </a:lnTo>
                  <a:lnTo>
                    <a:pt x="57" y="623"/>
                  </a:lnTo>
                  <a:lnTo>
                    <a:pt x="113" y="595"/>
                  </a:lnTo>
                  <a:lnTo>
                    <a:pt x="85" y="567"/>
                  </a:lnTo>
                  <a:lnTo>
                    <a:pt x="170" y="538"/>
                  </a:lnTo>
                  <a:lnTo>
                    <a:pt x="198" y="567"/>
                  </a:lnTo>
                  <a:lnTo>
                    <a:pt x="227" y="567"/>
                  </a:lnTo>
                  <a:lnTo>
                    <a:pt x="227" y="538"/>
                  </a:lnTo>
                  <a:lnTo>
                    <a:pt x="255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55" y="453"/>
                  </a:lnTo>
                  <a:lnTo>
                    <a:pt x="255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12" y="226"/>
                  </a:lnTo>
                  <a:lnTo>
                    <a:pt x="283" y="170"/>
                  </a:lnTo>
                  <a:lnTo>
                    <a:pt x="312" y="85"/>
                  </a:lnTo>
                  <a:lnTo>
                    <a:pt x="283" y="56"/>
                  </a:lnTo>
                  <a:lnTo>
                    <a:pt x="425" y="0"/>
                  </a:lnTo>
                  <a:lnTo>
                    <a:pt x="539" y="28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850" y="255"/>
                  </a:lnTo>
                  <a:lnTo>
                    <a:pt x="850" y="283"/>
                  </a:lnTo>
                  <a:lnTo>
                    <a:pt x="879" y="283"/>
                  </a:lnTo>
                  <a:lnTo>
                    <a:pt x="992" y="397"/>
                  </a:lnTo>
                  <a:lnTo>
                    <a:pt x="935" y="397"/>
                  </a:lnTo>
                  <a:lnTo>
                    <a:pt x="879" y="368"/>
                  </a:lnTo>
                  <a:lnTo>
                    <a:pt x="850" y="397"/>
                  </a:lnTo>
                  <a:lnTo>
                    <a:pt x="850" y="453"/>
                  </a:lnTo>
                  <a:lnTo>
                    <a:pt x="879" y="482"/>
                  </a:lnTo>
                  <a:lnTo>
                    <a:pt x="850" y="510"/>
                  </a:lnTo>
                  <a:lnTo>
                    <a:pt x="850" y="595"/>
                  </a:lnTo>
                  <a:lnTo>
                    <a:pt x="935" y="595"/>
                  </a:lnTo>
                  <a:lnTo>
                    <a:pt x="935" y="652"/>
                  </a:lnTo>
                  <a:lnTo>
                    <a:pt x="992" y="680"/>
                  </a:lnTo>
                  <a:lnTo>
                    <a:pt x="935" y="680"/>
                  </a:lnTo>
                  <a:lnTo>
                    <a:pt x="935" y="793"/>
                  </a:lnTo>
                  <a:lnTo>
                    <a:pt x="850" y="793"/>
                  </a:lnTo>
                  <a:lnTo>
                    <a:pt x="879" y="878"/>
                  </a:lnTo>
                  <a:lnTo>
                    <a:pt x="935" y="964"/>
                  </a:lnTo>
                  <a:lnTo>
                    <a:pt x="907" y="964"/>
                  </a:lnTo>
                  <a:lnTo>
                    <a:pt x="935" y="1020"/>
                  </a:lnTo>
                  <a:lnTo>
                    <a:pt x="907" y="1049"/>
                  </a:lnTo>
                  <a:lnTo>
                    <a:pt x="935" y="1049"/>
                  </a:lnTo>
                  <a:lnTo>
                    <a:pt x="964" y="1105"/>
                  </a:lnTo>
                  <a:lnTo>
                    <a:pt x="907" y="1134"/>
                  </a:lnTo>
                  <a:lnTo>
                    <a:pt x="935" y="1190"/>
                  </a:lnTo>
                  <a:lnTo>
                    <a:pt x="935" y="1247"/>
                  </a:lnTo>
                  <a:lnTo>
                    <a:pt x="964" y="1304"/>
                  </a:lnTo>
                  <a:lnTo>
                    <a:pt x="1021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66" name="Freeform 1002"/>
            <p:cNvSpPr>
              <a:spLocks/>
            </p:cNvSpPr>
            <p:nvPr/>
          </p:nvSpPr>
          <p:spPr bwMode="auto">
            <a:xfrm>
              <a:off x="4797" y="1578"/>
              <a:ext cx="738" cy="879"/>
            </a:xfrm>
            <a:custGeom>
              <a:avLst/>
              <a:gdLst>
                <a:gd name="T0" fmla="*/ 142 w 738"/>
                <a:gd name="T1" fmla="*/ 29 h 879"/>
                <a:gd name="T2" fmla="*/ 85 w 738"/>
                <a:gd name="T3" fmla="*/ 29 h 879"/>
                <a:gd name="T4" fmla="*/ 29 w 738"/>
                <a:gd name="T5" fmla="*/ 0 h 879"/>
                <a:gd name="T6" fmla="*/ 0 w 738"/>
                <a:gd name="T7" fmla="*/ 29 h 879"/>
                <a:gd name="T8" fmla="*/ 0 w 738"/>
                <a:gd name="T9" fmla="*/ 85 h 879"/>
                <a:gd name="T10" fmla="*/ 29 w 738"/>
                <a:gd name="T11" fmla="*/ 114 h 879"/>
                <a:gd name="T12" fmla="*/ 0 w 738"/>
                <a:gd name="T13" fmla="*/ 142 h 879"/>
                <a:gd name="T14" fmla="*/ 0 w 738"/>
                <a:gd name="T15" fmla="*/ 227 h 879"/>
                <a:gd name="T16" fmla="*/ 85 w 738"/>
                <a:gd name="T17" fmla="*/ 227 h 879"/>
                <a:gd name="T18" fmla="*/ 85 w 738"/>
                <a:gd name="T19" fmla="*/ 284 h 879"/>
                <a:gd name="T20" fmla="*/ 142 w 738"/>
                <a:gd name="T21" fmla="*/ 312 h 879"/>
                <a:gd name="T22" fmla="*/ 85 w 738"/>
                <a:gd name="T23" fmla="*/ 312 h 879"/>
                <a:gd name="T24" fmla="*/ 85 w 738"/>
                <a:gd name="T25" fmla="*/ 425 h 879"/>
                <a:gd name="T26" fmla="*/ 0 w 738"/>
                <a:gd name="T27" fmla="*/ 425 h 879"/>
                <a:gd name="T28" fmla="*/ 29 w 738"/>
                <a:gd name="T29" fmla="*/ 510 h 879"/>
                <a:gd name="T30" fmla="*/ 85 w 738"/>
                <a:gd name="T31" fmla="*/ 596 h 879"/>
                <a:gd name="T32" fmla="*/ 57 w 738"/>
                <a:gd name="T33" fmla="*/ 596 h 879"/>
                <a:gd name="T34" fmla="*/ 85 w 738"/>
                <a:gd name="T35" fmla="*/ 652 h 879"/>
                <a:gd name="T36" fmla="*/ 57 w 738"/>
                <a:gd name="T37" fmla="*/ 681 h 879"/>
                <a:gd name="T38" fmla="*/ 85 w 738"/>
                <a:gd name="T39" fmla="*/ 681 h 879"/>
                <a:gd name="T40" fmla="*/ 114 w 738"/>
                <a:gd name="T41" fmla="*/ 652 h 879"/>
                <a:gd name="T42" fmla="*/ 199 w 738"/>
                <a:gd name="T43" fmla="*/ 652 h 879"/>
                <a:gd name="T44" fmla="*/ 227 w 738"/>
                <a:gd name="T45" fmla="*/ 709 h 879"/>
                <a:gd name="T46" fmla="*/ 256 w 738"/>
                <a:gd name="T47" fmla="*/ 681 h 879"/>
                <a:gd name="T48" fmla="*/ 369 w 738"/>
                <a:gd name="T49" fmla="*/ 766 h 879"/>
                <a:gd name="T50" fmla="*/ 426 w 738"/>
                <a:gd name="T51" fmla="*/ 879 h 879"/>
                <a:gd name="T52" fmla="*/ 482 w 738"/>
                <a:gd name="T53" fmla="*/ 879 h 879"/>
                <a:gd name="T54" fmla="*/ 454 w 738"/>
                <a:gd name="T55" fmla="*/ 851 h 879"/>
                <a:gd name="T56" fmla="*/ 539 w 738"/>
                <a:gd name="T57" fmla="*/ 794 h 879"/>
                <a:gd name="T58" fmla="*/ 454 w 738"/>
                <a:gd name="T59" fmla="*/ 766 h 879"/>
                <a:gd name="T60" fmla="*/ 482 w 738"/>
                <a:gd name="T61" fmla="*/ 709 h 879"/>
                <a:gd name="T62" fmla="*/ 539 w 738"/>
                <a:gd name="T63" fmla="*/ 709 h 879"/>
                <a:gd name="T64" fmla="*/ 567 w 738"/>
                <a:gd name="T65" fmla="*/ 596 h 879"/>
                <a:gd name="T66" fmla="*/ 652 w 738"/>
                <a:gd name="T67" fmla="*/ 652 h 879"/>
                <a:gd name="T68" fmla="*/ 709 w 738"/>
                <a:gd name="T69" fmla="*/ 652 h 879"/>
                <a:gd name="T70" fmla="*/ 738 w 738"/>
                <a:gd name="T71" fmla="*/ 596 h 879"/>
                <a:gd name="T72" fmla="*/ 709 w 738"/>
                <a:gd name="T73" fmla="*/ 539 h 879"/>
                <a:gd name="T74" fmla="*/ 681 w 738"/>
                <a:gd name="T75" fmla="*/ 539 h 879"/>
                <a:gd name="T76" fmla="*/ 652 w 738"/>
                <a:gd name="T77" fmla="*/ 482 h 879"/>
                <a:gd name="T78" fmla="*/ 596 w 738"/>
                <a:gd name="T79" fmla="*/ 482 h 879"/>
                <a:gd name="T80" fmla="*/ 596 w 738"/>
                <a:gd name="T81" fmla="*/ 397 h 879"/>
                <a:gd name="T82" fmla="*/ 567 w 738"/>
                <a:gd name="T83" fmla="*/ 369 h 879"/>
                <a:gd name="T84" fmla="*/ 482 w 738"/>
                <a:gd name="T85" fmla="*/ 340 h 879"/>
                <a:gd name="T86" fmla="*/ 482 w 738"/>
                <a:gd name="T87" fmla="*/ 284 h 879"/>
                <a:gd name="T88" fmla="*/ 426 w 738"/>
                <a:gd name="T89" fmla="*/ 227 h 879"/>
                <a:gd name="T90" fmla="*/ 426 w 738"/>
                <a:gd name="T91" fmla="*/ 170 h 879"/>
                <a:gd name="T92" fmla="*/ 482 w 738"/>
                <a:gd name="T93" fmla="*/ 170 h 879"/>
                <a:gd name="T94" fmla="*/ 539 w 738"/>
                <a:gd name="T95" fmla="*/ 142 h 879"/>
                <a:gd name="T96" fmla="*/ 482 w 738"/>
                <a:gd name="T97" fmla="*/ 114 h 879"/>
                <a:gd name="T98" fmla="*/ 482 w 738"/>
                <a:gd name="T99" fmla="*/ 57 h 879"/>
                <a:gd name="T100" fmla="*/ 369 w 738"/>
                <a:gd name="T101" fmla="*/ 85 h 879"/>
                <a:gd name="T102" fmla="*/ 256 w 738"/>
                <a:gd name="T103" fmla="*/ 85 h 879"/>
                <a:gd name="T104" fmla="*/ 171 w 738"/>
                <a:gd name="T105" fmla="*/ 29 h 879"/>
                <a:gd name="T106" fmla="*/ 85 w 738"/>
                <a:gd name="T107" fmla="*/ 2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8" h="879">
                  <a:moveTo>
                    <a:pt x="142" y="29"/>
                  </a:moveTo>
                  <a:lnTo>
                    <a:pt x="85" y="29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42" y="312"/>
                  </a:lnTo>
                  <a:lnTo>
                    <a:pt x="85" y="312"/>
                  </a:lnTo>
                  <a:lnTo>
                    <a:pt x="85" y="425"/>
                  </a:lnTo>
                  <a:lnTo>
                    <a:pt x="0" y="425"/>
                  </a:lnTo>
                  <a:lnTo>
                    <a:pt x="29" y="510"/>
                  </a:lnTo>
                  <a:lnTo>
                    <a:pt x="85" y="596"/>
                  </a:lnTo>
                  <a:lnTo>
                    <a:pt x="57" y="596"/>
                  </a:lnTo>
                  <a:lnTo>
                    <a:pt x="85" y="652"/>
                  </a:lnTo>
                  <a:lnTo>
                    <a:pt x="57" y="681"/>
                  </a:lnTo>
                  <a:lnTo>
                    <a:pt x="85" y="681"/>
                  </a:lnTo>
                  <a:lnTo>
                    <a:pt x="114" y="652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256" y="681"/>
                  </a:lnTo>
                  <a:lnTo>
                    <a:pt x="369" y="766"/>
                  </a:lnTo>
                  <a:lnTo>
                    <a:pt x="426" y="879"/>
                  </a:lnTo>
                  <a:lnTo>
                    <a:pt x="482" y="879"/>
                  </a:lnTo>
                  <a:lnTo>
                    <a:pt x="454" y="851"/>
                  </a:lnTo>
                  <a:lnTo>
                    <a:pt x="539" y="794"/>
                  </a:lnTo>
                  <a:lnTo>
                    <a:pt x="454" y="766"/>
                  </a:lnTo>
                  <a:lnTo>
                    <a:pt x="482" y="709"/>
                  </a:lnTo>
                  <a:lnTo>
                    <a:pt x="539" y="709"/>
                  </a:lnTo>
                  <a:lnTo>
                    <a:pt x="567" y="596"/>
                  </a:lnTo>
                  <a:lnTo>
                    <a:pt x="652" y="652"/>
                  </a:lnTo>
                  <a:lnTo>
                    <a:pt x="709" y="652"/>
                  </a:lnTo>
                  <a:lnTo>
                    <a:pt x="738" y="596"/>
                  </a:lnTo>
                  <a:lnTo>
                    <a:pt x="709" y="539"/>
                  </a:lnTo>
                  <a:lnTo>
                    <a:pt x="681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596" y="397"/>
                  </a:lnTo>
                  <a:lnTo>
                    <a:pt x="567" y="369"/>
                  </a:lnTo>
                  <a:lnTo>
                    <a:pt x="482" y="340"/>
                  </a:lnTo>
                  <a:lnTo>
                    <a:pt x="482" y="284"/>
                  </a:lnTo>
                  <a:lnTo>
                    <a:pt x="426" y="227"/>
                  </a:lnTo>
                  <a:lnTo>
                    <a:pt x="426" y="17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482" y="114"/>
                  </a:lnTo>
                  <a:lnTo>
                    <a:pt x="482" y="57"/>
                  </a:lnTo>
                  <a:lnTo>
                    <a:pt x="369" y="85"/>
                  </a:lnTo>
                  <a:lnTo>
                    <a:pt x="256" y="85"/>
                  </a:lnTo>
                  <a:lnTo>
                    <a:pt x="171" y="29"/>
                  </a:lnTo>
                  <a:lnTo>
                    <a:pt x="85" y="29"/>
                  </a:lnTo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69" name="Freeform 1005"/>
            <p:cNvSpPr>
              <a:spLocks/>
            </p:cNvSpPr>
            <p:nvPr/>
          </p:nvSpPr>
          <p:spPr bwMode="auto">
            <a:xfrm>
              <a:off x="5535" y="3081"/>
              <a:ext cx="765" cy="652"/>
            </a:xfrm>
            <a:custGeom>
              <a:avLst/>
              <a:gdLst>
                <a:gd name="T0" fmla="*/ 765 w 765"/>
                <a:gd name="T1" fmla="*/ 368 h 652"/>
                <a:gd name="T2" fmla="*/ 737 w 765"/>
                <a:gd name="T3" fmla="*/ 368 h 652"/>
                <a:gd name="T4" fmla="*/ 737 w 765"/>
                <a:gd name="T5" fmla="*/ 453 h 652"/>
                <a:gd name="T6" fmla="*/ 708 w 765"/>
                <a:gd name="T7" fmla="*/ 453 h 652"/>
                <a:gd name="T8" fmla="*/ 680 w 765"/>
                <a:gd name="T9" fmla="*/ 482 h 652"/>
                <a:gd name="T10" fmla="*/ 652 w 765"/>
                <a:gd name="T11" fmla="*/ 425 h 652"/>
                <a:gd name="T12" fmla="*/ 567 w 765"/>
                <a:gd name="T13" fmla="*/ 453 h 652"/>
                <a:gd name="T14" fmla="*/ 538 w 765"/>
                <a:gd name="T15" fmla="*/ 368 h 652"/>
                <a:gd name="T16" fmla="*/ 481 w 765"/>
                <a:gd name="T17" fmla="*/ 340 h 652"/>
                <a:gd name="T18" fmla="*/ 425 w 765"/>
                <a:gd name="T19" fmla="*/ 397 h 652"/>
                <a:gd name="T20" fmla="*/ 340 w 765"/>
                <a:gd name="T21" fmla="*/ 397 h 652"/>
                <a:gd name="T22" fmla="*/ 425 w 765"/>
                <a:gd name="T23" fmla="*/ 567 h 652"/>
                <a:gd name="T24" fmla="*/ 396 w 765"/>
                <a:gd name="T25" fmla="*/ 595 h 652"/>
                <a:gd name="T26" fmla="*/ 368 w 765"/>
                <a:gd name="T27" fmla="*/ 567 h 652"/>
                <a:gd name="T28" fmla="*/ 340 w 765"/>
                <a:gd name="T29" fmla="*/ 567 h 652"/>
                <a:gd name="T30" fmla="*/ 283 w 765"/>
                <a:gd name="T31" fmla="*/ 510 h 652"/>
                <a:gd name="T32" fmla="*/ 226 w 765"/>
                <a:gd name="T33" fmla="*/ 538 h 652"/>
                <a:gd name="T34" fmla="*/ 141 w 765"/>
                <a:gd name="T35" fmla="*/ 652 h 652"/>
                <a:gd name="T36" fmla="*/ 141 w 765"/>
                <a:gd name="T37" fmla="*/ 595 h 652"/>
                <a:gd name="T38" fmla="*/ 85 w 765"/>
                <a:gd name="T39" fmla="*/ 623 h 652"/>
                <a:gd name="T40" fmla="*/ 56 w 765"/>
                <a:gd name="T41" fmla="*/ 595 h 652"/>
                <a:gd name="T42" fmla="*/ 56 w 765"/>
                <a:gd name="T43" fmla="*/ 538 h 652"/>
                <a:gd name="T44" fmla="*/ 28 w 765"/>
                <a:gd name="T45" fmla="*/ 538 h 652"/>
                <a:gd name="T46" fmla="*/ 28 w 765"/>
                <a:gd name="T47" fmla="*/ 482 h 652"/>
                <a:gd name="T48" fmla="*/ 56 w 765"/>
                <a:gd name="T49" fmla="*/ 453 h 652"/>
                <a:gd name="T50" fmla="*/ 28 w 765"/>
                <a:gd name="T51" fmla="*/ 453 h 652"/>
                <a:gd name="T52" fmla="*/ 28 w 765"/>
                <a:gd name="T53" fmla="*/ 397 h 652"/>
                <a:gd name="T54" fmla="*/ 0 w 765"/>
                <a:gd name="T55" fmla="*/ 397 h 652"/>
                <a:gd name="T56" fmla="*/ 0 w 765"/>
                <a:gd name="T57" fmla="*/ 283 h 652"/>
                <a:gd name="T58" fmla="*/ 28 w 765"/>
                <a:gd name="T59" fmla="*/ 255 h 652"/>
                <a:gd name="T60" fmla="*/ 28 w 765"/>
                <a:gd name="T61" fmla="*/ 226 h 652"/>
                <a:gd name="T62" fmla="*/ 28 w 765"/>
                <a:gd name="T63" fmla="*/ 198 h 652"/>
                <a:gd name="T64" fmla="*/ 28 w 765"/>
                <a:gd name="T65" fmla="*/ 141 h 652"/>
                <a:gd name="T66" fmla="*/ 141 w 765"/>
                <a:gd name="T67" fmla="*/ 170 h 652"/>
                <a:gd name="T68" fmla="*/ 141 w 765"/>
                <a:gd name="T69" fmla="*/ 141 h 652"/>
                <a:gd name="T70" fmla="*/ 170 w 765"/>
                <a:gd name="T71" fmla="*/ 141 h 652"/>
                <a:gd name="T72" fmla="*/ 170 w 765"/>
                <a:gd name="T73" fmla="*/ 170 h 652"/>
                <a:gd name="T74" fmla="*/ 255 w 765"/>
                <a:gd name="T75" fmla="*/ 198 h 652"/>
                <a:gd name="T76" fmla="*/ 283 w 765"/>
                <a:gd name="T77" fmla="*/ 170 h 652"/>
                <a:gd name="T78" fmla="*/ 226 w 765"/>
                <a:gd name="T79" fmla="*/ 141 h 652"/>
                <a:gd name="T80" fmla="*/ 255 w 765"/>
                <a:gd name="T81" fmla="*/ 113 h 652"/>
                <a:gd name="T82" fmla="*/ 226 w 765"/>
                <a:gd name="T83" fmla="*/ 56 h 652"/>
                <a:gd name="T84" fmla="*/ 255 w 765"/>
                <a:gd name="T85" fmla="*/ 28 h 652"/>
                <a:gd name="T86" fmla="*/ 340 w 765"/>
                <a:gd name="T87" fmla="*/ 28 h 652"/>
                <a:gd name="T88" fmla="*/ 368 w 765"/>
                <a:gd name="T89" fmla="*/ 0 h 652"/>
                <a:gd name="T90" fmla="*/ 396 w 765"/>
                <a:gd name="T91" fmla="*/ 56 h 652"/>
                <a:gd name="T92" fmla="*/ 425 w 765"/>
                <a:gd name="T93" fmla="*/ 56 h 652"/>
                <a:gd name="T94" fmla="*/ 425 w 765"/>
                <a:gd name="T95" fmla="*/ 141 h 652"/>
                <a:gd name="T96" fmla="*/ 481 w 765"/>
                <a:gd name="T97" fmla="*/ 170 h 652"/>
                <a:gd name="T98" fmla="*/ 481 w 765"/>
                <a:gd name="T99" fmla="*/ 226 h 652"/>
                <a:gd name="T100" fmla="*/ 567 w 765"/>
                <a:gd name="T101" fmla="*/ 312 h 652"/>
                <a:gd name="T102" fmla="*/ 680 w 765"/>
                <a:gd name="T103" fmla="*/ 312 h 652"/>
                <a:gd name="T104" fmla="*/ 680 w 765"/>
                <a:gd name="T105" fmla="*/ 340 h 652"/>
                <a:gd name="T106" fmla="*/ 765 w 765"/>
                <a:gd name="T107" fmla="*/ 368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652">
                  <a:moveTo>
                    <a:pt x="765" y="368"/>
                  </a:moveTo>
                  <a:lnTo>
                    <a:pt x="737" y="368"/>
                  </a:lnTo>
                  <a:lnTo>
                    <a:pt x="737" y="453"/>
                  </a:lnTo>
                  <a:lnTo>
                    <a:pt x="708" y="453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67" y="453"/>
                  </a:lnTo>
                  <a:lnTo>
                    <a:pt x="538" y="368"/>
                  </a:lnTo>
                  <a:lnTo>
                    <a:pt x="481" y="340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368" y="567"/>
                  </a:lnTo>
                  <a:lnTo>
                    <a:pt x="340" y="567"/>
                  </a:lnTo>
                  <a:lnTo>
                    <a:pt x="283" y="510"/>
                  </a:lnTo>
                  <a:lnTo>
                    <a:pt x="226" y="538"/>
                  </a:lnTo>
                  <a:lnTo>
                    <a:pt x="141" y="65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595"/>
                  </a:lnTo>
                  <a:lnTo>
                    <a:pt x="56" y="538"/>
                  </a:lnTo>
                  <a:lnTo>
                    <a:pt x="28" y="538"/>
                  </a:lnTo>
                  <a:lnTo>
                    <a:pt x="28" y="482"/>
                  </a:lnTo>
                  <a:lnTo>
                    <a:pt x="56" y="453"/>
                  </a:lnTo>
                  <a:lnTo>
                    <a:pt x="28" y="453"/>
                  </a:lnTo>
                  <a:lnTo>
                    <a:pt x="28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28" y="226"/>
                  </a:lnTo>
                  <a:lnTo>
                    <a:pt x="28" y="198"/>
                  </a:lnTo>
                  <a:lnTo>
                    <a:pt x="28" y="141"/>
                  </a:lnTo>
                  <a:lnTo>
                    <a:pt x="141" y="170"/>
                  </a:lnTo>
                  <a:lnTo>
                    <a:pt x="141" y="141"/>
                  </a:lnTo>
                  <a:lnTo>
                    <a:pt x="170" y="141"/>
                  </a:lnTo>
                  <a:lnTo>
                    <a:pt x="170" y="170"/>
                  </a:lnTo>
                  <a:lnTo>
                    <a:pt x="255" y="198"/>
                  </a:lnTo>
                  <a:lnTo>
                    <a:pt x="283" y="170"/>
                  </a:lnTo>
                  <a:lnTo>
                    <a:pt x="226" y="141"/>
                  </a:lnTo>
                  <a:lnTo>
                    <a:pt x="255" y="113"/>
                  </a:lnTo>
                  <a:lnTo>
                    <a:pt x="226" y="56"/>
                  </a:lnTo>
                  <a:lnTo>
                    <a:pt x="255" y="28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396" y="56"/>
                  </a:lnTo>
                  <a:lnTo>
                    <a:pt x="425" y="56"/>
                  </a:lnTo>
                  <a:lnTo>
                    <a:pt x="425" y="141"/>
                  </a:lnTo>
                  <a:lnTo>
                    <a:pt x="481" y="170"/>
                  </a:lnTo>
                  <a:lnTo>
                    <a:pt x="481" y="226"/>
                  </a:lnTo>
                  <a:lnTo>
                    <a:pt x="567" y="312"/>
                  </a:lnTo>
                  <a:lnTo>
                    <a:pt x="680" y="312"/>
                  </a:lnTo>
                  <a:lnTo>
                    <a:pt x="680" y="340"/>
                  </a:lnTo>
                  <a:lnTo>
                    <a:pt x="765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70" name="Freeform 1006"/>
            <p:cNvSpPr>
              <a:spLocks/>
            </p:cNvSpPr>
            <p:nvPr/>
          </p:nvSpPr>
          <p:spPr bwMode="auto">
            <a:xfrm>
              <a:off x="5364" y="2882"/>
              <a:ext cx="567" cy="596"/>
            </a:xfrm>
            <a:custGeom>
              <a:avLst/>
              <a:gdLst>
                <a:gd name="T0" fmla="*/ 539 w 567"/>
                <a:gd name="T1" fmla="*/ 199 h 596"/>
                <a:gd name="T2" fmla="*/ 511 w 567"/>
                <a:gd name="T3" fmla="*/ 227 h 596"/>
                <a:gd name="T4" fmla="*/ 426 w 567"/>
                <a:gd name="T5" fmla="*/ 227 h 596"/>
                <a:gd name="T6" fmla="*/ 397 w 567"/>
                <a:gd name="T7" fmla="*/ 255 h 596"/>
                <a:gd name="T8" fmla="*/ 426 w 567"/>
                <a:gd name="T9" fmla="*/ 312 h 596"/>
                <a:gd name="T10" fmla="*/ 397 w 567"/>
                <a:gd name="T11" fmla="*/ 340 h 596"/>
                <a:gd name="T12" fmla="*/ 454 w 567"/>
                <a:gd name="T13" fmla="*/ 369 h 596"/>
                <a:gd name="T14" fmla="*/ 426 w 567"/>
                <a:gd name="T15" fmla="*/ 397 h 596"/>
                <a:gd name="T16" fmla="*/ 341 w 567"/>
                <a:gd name="T17" fmla="*/ 369 h 596"/>
                <a:gd name="T18" fmla="*/ 341 w 567"/>
                <a:gd name="T19" fmla="*/ 340 h 596"/>
                <a:gd name="T20" fmla="*/ 312 w 567"/>
                <a:gd name="T21" fmla="*/ 340 h 596"/>
                <a:gd name="T22" fmla="*/ 312 w 567"/>
                <a:gd name="T23" fmla="*/ 369 h 596"/>
                <a:gd name="T24" fmla="*/ 199 w 567"/>
                <a:gd name="T25" fmla="*/ 340 h 596"/>
                <a:gd name="T26" fmla="*/ 199 w 567"/>
                <a:gd name="T27" fmla="*/ 454 h 596"/>
                <a:gd name="T28" fmla="*/ 171 w 567"/>
                <a:gd name="T29" fmla="*/ 482 h 596"/>
                <a:gd name="T30" fmla="*/ 171 w 567"/>
                <a:gd name="T31" fmla="*/ 596 h 596"/>
                <a:gd name="T32" fmla="*/ 114 w 567"/>
                <a:gd name="T33" fmla="*/ 567 h 596"/>
                <a:gd name="T34" fmla="*/ 85 w 567"/>
                <a:gd name="T35" fmla="*/ 539 h 596"/>
                <a:gd name="T36" fmla="*/ 114 w 567"/>
                <a:gd name="T37" fmla="*/ 511 h 596"/>
                <a:gd name="T38" fmla="*/ 85 w 567"/>
                <a:gd name="T39" fmla="*/ 482 h 596"/>
                <a:gd name="T40" fmla="*/ 57 w 567"/>
                <a:gd name="T41" fmla="*/ 482 h 596"/>
                <a:gd name="T42" fmla="*/ 29 w 567"/>
                <a:gd name="T43" fmla="*/ 454 h 596"/>
                <a:gd name="T44" fmla="*/ 0 w 567"/>
                <a:gd name="T45" fmla="*/ 312 h 596"/>
                <a:gd name="T46" fmla="*/ 0 w 567"/>
                <a:gd name="T47" fmla="*/ 255 h 596"/>
                <a:gd name="T48" fmla="*/ 57 w 567"/>
                <a:gd name="T49" fmla="*/ 255 h 596"/>
                <a:gd name="T50" fmla="*/ 57 w 567"/>
                <a:gd name="T51" fmla="*/ 227 h 596"/>
                <a:gd name="T52" fmla="*/ 85 w 567"/>
                <a:gd name="T53" fmla="*/ 199 h 596"/>
                <a:gd name="T54" fmla="*/ 227 w 567"/>
                <a:gd name="T55" fmla="*/ 199 h 596"/>
                <a:gd name="T56" fmla="*/ 256 w 567"/>
                <a:gd name="T57" fmla="*/ 227 h 596"/>
                <a:gd name="T58" fmla="*/ 284 w 567"/>
                <a:gd name="T59" fmla="*/ 199 h 596"/>
                <a:gd name="T60" fmla="*/ 284 w 567"/>
                <a:gd name="T61" fmla="*/ 142 h 596"/>
                <a:gd name="T62" fmla="*/ 312 w 567"/>
                <a:gd name="T63" fmla="*/ 114 h 596"/>
                <a:gd name="T64" fmla="*/ 312 w 567"/>
                <a:gd name="T65" fmla="*/ 29 h 596"/>
                <a:gd name="T66" fmla="*/ 341 w 567"/>
                <a:gd name="T67" fmla="*/ 0 h 596"/>
                <a:gd name="T68" fmla="*/ 397 w 567"/>
                <a:gd name="T69" fmla="*/ 0 h 596"/>
                <a:gd name="T70" fmla="*/ 426 w 567"/>
                <a:gd name="T71" fmla="*/ 29 h 596"/>
                <a:gd name="T72" fmla="*/ 511 w 567"/>
                <a:gd name="T73" fmla="*/ 57 h 596"/>
                <a:gd name="T74" fmla="*/ 539 w 567"/>
                <a:gd name="T75" fmla="*/ 57 h 596"/>
                <a:gd name="T76" fmla="*/ 539 w 567"/>
                <a:gd name="T77" fmla="*/ 114 h 596"/>
                <a:gd name="T78" fmla="*/ 567 w 567"/>
                <a:gd name="T79" fmla="*/ 114 h 596"/>
                <a:gd name="T80" fmla="*/ 539 w 567"/>
                <a:gd name="T81" fmla="*/ 19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596">
                  <a:moveTo>
                    <a:pt x="539" y="199"/>
                  </a:moveTo>
                  <a:lnTo>
                    <a:pt x="511" y="227"/>
                  </a:lnTo>
                  <a:lnTo>
                    <a:pt x="426" y="227"/>
                  </a:lnTo>
                  <a:lnTo>
                    <a:pt x="397" y="255"/>
                  </a:lnTo>
                  <a:lnTo>
                    <a:pt x="426" y="312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26" y="397"/>
                  </a:lnTo>
                  <a:lnTo>
                    <a:pt x="341" y="369"/>
                  </a:lnTo>
                  <a:lnTo>
                    <a:pt x="341" y="340"/>
                  </a:lnTo>
                  <a:lnTo>
                    <a:pt x="312" y="340"/>
                  </a:lnTo>
                  <a:lnTo>
                    <a:pt x="312" y="369"/>
                  </a:lnTo>
                  <a:lnTo>
                    <a:pt x="199" y="340"/>
                  </a:lnTo>
                  <a:lnTo>
                    <a:pt x="199" y="454"/>
                  </a:lnTo>
                  <a:lnTo>
                    <a:pt x="171" y="482"/>
                  </a:lnTo>
                  <a:lnTo>
                    <a:pt x="171" y="596"/>
                  </a:lnTo>
                  <a:lnTo>
                    <a:pt x="114" y="567"/>
                  </a:lnTo>
                  <a:lnTo>
                    <a:pt x="85" y="539"/>
                  </a:lnTo>
                  <a:lnTo>
                    <a:pt x="114" y="511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9" y="454"/>
                  </a:lnTo>
                  <a:lnTo>
                    <a:pt x="0" y="312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85" y="199"/>
                  </a:lnTo>
                  <a:lnTo>
                    <a:pt x="227" y="199"/>
                  </a:lnTo>
                  <a:lnTo>
                    <a:pt x="256" y="227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114"/>
                  </a:lnTo>
                  <a:lnTo>
                    <a:pt x="312" y="29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511" y="57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567" y="114"/>
                  </a:lnTo>
                  <a:lnTo>
                    <a:pt x="539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71" name="Freeform 1007"/>
            <p:cNvSpPr>
              <a:spLocks/>
            </p:cNvSpPr>
            <p:nvPr/>
          </p:nvSpPr>
          <p:spPr bwMode="auto">
            <a:xfrm>
              <a:off x="5903" y="2939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57 h 454"/>
                <a:gd name="T4" fmla="*/ 28 w 340"/>
                <a:gd name="T5" fmla="*/ 57 h 454"/>
                <a:gd name="T6" fmla="*/ 0 w 340"/>
                <a:gd name="T7" fmla="*/ 142 h 454"/>
                <a:gd name="T8" fmla="*/ 28 w 340"/>
                <a:gd name="T9" fmla="*/ 198 h 454"/>
                <a:gd name="T10" fmla="*/ 57 w 340"/>
                <a:gd name="T11" fmla="*/ 198 h 454"/>
                <a:gd name="T12" fmla="*/ 57 w 340"/>
                <a:gd name="T13" fmla="*/ 283 h 454"/>
                <a:gd name="T14" fmla="*/ 113 w 340"/>
                <a:gd name="T15" fmla="*/ 312 h 454"/>
                <a:gd name="T16" fmla="*/ 113 w 340"/>
                <a:gd name="T17" fmla="*/ 368 h 454"/>
                <a:gd name="T18" fmla="*/ 199 w 340"/>
                <a:gd name="T19" fmla="*/ 454 h 454"/>
                <a:gd name="T20" fmla="*/ 312 w 340"/>
                <a:gd name="T21" fmla="*/ 454 h 454"/>
                <a:gd name="T22" fmla="*/ 340 w 340"/>
                <a:gd name="T23" fmla="*/ 425 h 454"/>
                <a:gd name="T24" fmla="*/ 312 w 340"/>
                <a:gd name="T25" fmla="*/ 312 h 454"/>
                <a:gd name="T26" fmla="*/ 340 w 340"/>
                <a:gd name="T27" fmla="*/ 283 h 454"/>
                <a:gd name="T28" fmla="*/ 284 w 340"/>
                <a:gd name="T29" fmla="*/ 227 h 454"/>
                <a:gd name="T30" fmla="*/ 284 w 340"/>
                <a:gd name="T31" fmla="*/ 170 h 454"/>
                <a:gd name="T32" fmla="*/ 170 w 340"/>
                <a:gd name="T33" fmla="*/ 142 h 454"/>
                <a:gd name="T34" fmla="*/ 142 w 340"/>
                <a:gd name="T35" fmla="*/ 85 h 454"/>
                <a:gd name="T36" fmla="*/ 0 w 340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57"/>
                  </a:lnTo>
                  <a:lnTo>
                    <a:pt x="28" y="57"/>
                  </a:lnTo>
                  <a:lnTo>
                    <a:pt x="0" y="142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13" y="368"/>
                  </a:lnTo>
                  <a:lnTo>
                    <a:pt x="199" y="454"/>
                  </a:lnTo>
                  <a:lnTo>
                    <a:pt x="312" y="454"/>
                  </a:lnTo>
                  <a:lnTo>
                    <a:pt x="340" y="425"/>
                  </a:lnTo>
                  <a:lnTo>
                    <a:pt x="312" y="312"/>
                  </a:lnTo>
                  <a:lnTo>
                    <a:pt x="340" y="283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73" name="Freeform 1009"/>
            <p:cNvSpPr>
              <a:spLocks/>
            </p:cNvSpPr>
            <p:nvPr/>
          </p:nvSpPr>
          <p:spPr bwMode="auto">
            <a:xfrm>
              <a:off x="5875" y="2854"/>
              <a:ext cx="680" cy="595"/>
            </a:xfrm>
            <a:custGeom>
              <a:avLst/>
              <a:gdLst>
                <a:gd name="T0" fmla="*/ 0 w 680"/>
                <a:gd name="T1" fmla="*/ 85 h 595"/>
                <a:gd name="T2" fmla="*/ 28 w 680"/>
                <a:gd name="T3" fmla="*/ 85 h 595"/>
                <a:gd name="T4" fmla="*/ 170 w 680"/>
                <a:gd name="T5" fmla="*/ 170 h 595"/>
                <a:gd name="T6" fmla="*/ 198 w 680"/>
                <a:gd name="T7" fmla="*/ 227 h 595"/>
                <a:gd name="T8" fmla="*/ 312 w 680"/>
                <a:gd name="T9" fmla="*/ 255 h 595"/>
                <a:gd name="T10" fmla="*/ 312 w 680"/>
                <a:gd name="T11" fmla="*/ 312 h 595"/>
                <a:gd name="T12" fmla="*/ 368 w 680"/>
                <a:gd name="T13" fmla="*/ 368 h 595"/>
                <a:gd name="T14" fmla="*/ 340 w 680"/>
                <a:gd name="T15" fmla="*/ 397 h 595"/>
                <a:gd name="T16" fmla="*/ 368 w 680"/>
                <a:gd name="T17" fmla="*/ 510 h 595"/>
                <a:gd name="T18" fmla="*/ 340 w 680"/>
                <a:gd name="T19" fmla="*/ 539 h 595"/>
                <a:gd name="T20" fmla="*/ 340 w 680"/>
                <a:gd name="T21" fmla="*/ 567 h 595"/>
                <a:gd name="T22" fmla="*/ 425 w 680"/>
                <a:gd name="T23" fmla="*/ 595 h 595"/>
                <a:gd name="T24" fmla="*/ 425 w 680"/>
                <a:gd name="T25" fmla="*/ 510 h 595"/>
                <a:gd name="T26" fmla="*/ 510 w 680"/>
                <a:gd name="T27" fmla="*/ 510 h 595"/>
                <a:gd name="T28" fmla="*/ 538 w 680"/>
                <a:gd name="T29" fmla="*/ 482 h 595"/>
                <a:gd name="T30" fmla="*/ 567 w 680"/>
                <a:gd name="T31" fmla="*/ 510 h 595"/>
                <a:gd name="T32" fmla="*/ 680 w 680"/>
                <a:gd name="T33" fmla="*/ 510 h 595"/>
                <a:gd name="T34" fmla="*/ 623 w 680"/>
                <a:gd name="T35" fmla="*/ 482 h 595"/>
                <a:gd name="T36" fmla="*/ 680 w 680"/>
                <a:gd name="T37" fmla="*/ 397 h 595"/>
                <a:gd name="T38" fmla="*/ 652 w 680"/>
                <a:gd name="T39" fmla="*/ 312 h 595"/>
                <a:gd name="T40" fmla="*/ 623 w 680"/>
                <a:gd name="T41" fmla="*/ 283 h 595"/>
                <a:gd name="T42" fmla="*/ 595 w 680"/>
                <a:gd name="T43" fmla="*/ 312 h 595"/>
                <a:gd name="T44" fmla="*/ 538 w 680"/>
                <a:gd name="T45" fmla="*/ 312 h 595"/>
                <a:gd name="T46" fmla="*/ 482 w 680"/>
                <a:gd name="T47" fmla="*/ 255 h 595"/>
                <a:gd name="T48" fmla="*/ 482 w 680"/>
                <a:gd name="T49" fmla="*/ 227 h 595"/>
                <a:gd name="T50" fmla="*/ 425 w 680"/>
                <a:gd name="T51" fmla="*/ 227 h 595"/>
                <a:gd name="T52" fmla="*/ 397 w 680"/>
                <a:gd name="T53" fmla="*/ 255 h 595"/>
                <a:gd name="T54" fmla="*/ 397 w 680"/>
                <a:gd name="T55" fmla="*/ 227 h 595"/>
                <a:gd name="T56" fmla="*/ 397 w 680"/>
                <a:gd name="T57" fmla="*/ 170 h 595"/>
                <a:gd name="T58" fmla="*/ 368 w 680"/>
                <a:gd name="T59" fmla="*/ 113 h 595"/>
                <a:gd name="T60" fmla="*/ 397 w 680"/>
                <a:gd name="T61" fmla="*/ 85 h 595"/>
                <a:gd name="T62" fmla="*/ 340 w 680"/>
                <a:gd name="T63" fmla="*/ 57 h 595"/>
                <a:gd name="T64" fmla="*/ 255 w 680"/>
                <a:gd name="T65" fmla="*/ 57 h 595"/>
                <a:gd name="T66" fmla="*/ 255 w 680"/>
                <a:gd name="T67" fmla="*/ 113 h 595"/>
                <a:gd name="T68" fmla="*/ 198 w 680"/>
                <a:gd name="T69" fmla="*/ 57 h 595"/>
                <a:gd name="T70" fmla="*/ 141 w 680"/>
                <a:gd name="T71" fmla="*/ 57 h 595"/>
                <a:gd name="T72" fmla="*/ 85 w 680"/>
                <a:gd name="T73" fmla="*/ 0 h 595"/>
                <a:gd name="T74" fmla="*/ 0 w 680"/>
                <a:gd name="T75" fmla="*/ 57 h 595"/>
                <a:gd name="T76" fmla="*/ 0 w 680"/>
                <a:gd name="T7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0" h="595">
                  <a:moveTo>
                    <a:pt x="0" y="85"/>
                  </a:moveTo>
                  <a:lnTo>
                    <a:pt x="28" y="85"/>
                  </a:lnTo>
                  <a:lnTo>
                    <a:pt x="170" y="170"/>
                  </a:lnTo>
                  <a:lnTo>
                    <a:pt x="198" y="227"/>
                  </a:lnTo>
                  <a:lnTo>
                    <a:pt x="312" y="255"/>
                  </a:lnTo>
                  <a:lnTo>
                    <a:pt x="312" y="312"/>
                  </a:lnTo>
                  <a:lnTo>
                    <a:pt x="368" y="368"/>
                  </a:lnTo>
                  <a:lnTo>
                    <a:pt x="340" y="397"/>
                  </a:lnTo>
                  <a:lnTo>
                    <a:pt x="368" y="510"/>
                  </a:lnTo>
                  <a:lnTo>
                    <a:pt x="340" y="539"/>
                  </a:lnTo>
                  <a:lnTo>
                    <a:pt x="340" y="567"/>
                  </a:lnTo>
                  <a:lnTo>
                    <a:pt x="425" y="595"/>
                  </a:lnTo>
                  <a:lnTo>
                    <a:pt x="425" y="510"/>
                  </a:lnTo>
                  <a:lnTo>
                    <a:pt x="510" y="510"/>
                  </a:lnTo>
                  <a:lnTo>
                    <a:pt x="538" y="482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23" y="482"/>
                  </a:lnTo>
                  <a:lnTo>
                    <a:pt x="680" y="397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95" y="312"/>
                  </a:lnTo>
                  <a:lnTo>
                    <a:pt x="538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25" y="227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68" y="113"/>
                  </a:lnTo>
                  <a:lnTo>
                    <a:pt x="397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55" y="113"/>
                  </a:lnTo>
                  <a:lnTo>
                    <a:pt x="198" y="57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74" name="Freeform 1010"/>
            <p:cNvSpPr>
              <a:spLocks/>
            </p:cNvSpPr>
            <p:nvPr/>
          </p:nvSpPr>
          <p:spPr bwMode="auto">
            <a:xfrm>
              <a:off x="5960" y="2769"/>
              <a:ext cx="709" cy="425"/>
            </a:xfrm>
            <a:custGeom>
              <a:avLst/>
              <a:gdLst>
                <a:gd name="T0" fmla="*/ 538 w 709"/>
                <a:gd name="T1" fmla="*/ 57 h 425"/>
                <a:gd name="T2" fmla="*/ 538 w 709"/>
                <a:gd name="T3" fmla="*/ 142 h 425"/>
                <a:gd name="T4" fmla="*/ 595 w 709"/>
                <a:gd name="T5" fmla="*/ 198 h 425"/>
                <a:gd name="T6" fmla="*/ 652 w 709"/>
                <a:gd name="T7" fmla="*/ 198 h 425"/>
                <a:gd name="T8" fmla="*/ 709 w 709"/>
                <a:gd name="T9" fmla="*/ 227 h 425"/>
                <a:gd name="T10" fmla="*/ 709 w 709"/>
                <a:gd name="T11" fmla="*/ 255 h 425"/>
                <a:gd name="T12" fmla="*/ 652 w 709"/>
                <a:gd name="T13" fmla="*/ 283 h 425"/>
                <a:gd name="T14" fmla="*/ 709 w 709"/>
                <a:gd name="T15" fmla="*/ 340 h 425"/>
                <a:gd name="T16" fmla="*/ 680 w 709"/>
                <a:gd name="T17" fmla="*/ 425 h 425"/>
                <a:gd name="T18" fmla="*/ 567 w 709"/>
                <a:gd name="T19" fmla="*/ 397 h 425"/>
                <a:gd name="T20" fmla="*/ 538 w 709"/>
                <a:gd name="T21" fmla="*/ 368 h 425"/>
                <a:gd name="T22" fmla="*/ 510 w 709"/>
                <a:gd name="T23" fmla="*/ 397 h 425"/>
                <a:gd name="T24" fmla="*/ 453 w 709"/>
                <a:gd name="T25" fmla="*/ 397 h 425"/>
                <a:gd name="T26" fmla="*/ 397 w 709"/>
                <a:gd name="T27" fmla="*/ 340 h 425"/>
                <a:gd name="T28" fmla="*/ 397 w 709"/>
                <a:gd name="T29" fmla="*/ 312 h 425"/>
                <a:gd name="T30" fmla="*/ 340 w 709"/>
                <a:gd name="T31" fmla="*/ 312 h 425"/>
                <a:gd name="T32" fmla="*/ 312 w 709"/>
                <a:gd name="T33" fmla="*/ 340 h 425"/>
                <a:gd name="T34" fmla="*/ 312 w 709"/>
                <a:gd name="T35" fmla="*/ 255 h 425"/>
                <a:gd name="T36" fmla="*/ 283 w 709"/>
                <a:gd name="T37" fmla="*/ 198 h 425"/>
                <a:gd name="T38" fmla="*/ 312 w 709"/>
                <a:gd name="T39" fmla="*/ 170 h 425"/>
                <a:gd name="T40" fmla="*/ 255 w 709"/>
                <a:gd name="T41" fmla="*/ 142 h 425"/>
                <a:gd name="T42" fmla="*/ 170 w 709"/>
                <a:gd name="T43" fmla="*/ 142 h 425"/>
                <a:gd name="T44" fmla="*/ 170 w 709"/>
                <a:gd name="T45" fmla="*/ 198 h 425"/>
                <a:gd name="T46" fmla="*/ 113 w 709"/>
                <a:gd name="T47" fmla="*/ 142 h 425"/>
                <a:gd name="T48" fmla="*/ 56 w 709"/>
                <a:gd name="T49" fmla="*/ 142 h 425"/>
                <a:gd name="T50" fmla="*/ 0 w 709"/>
                <a:gd name="T51" fmla="*/ 85 h 425"/>
                <a:gd name="T52" fmla="*/ 28 w 709"/>
                <a:gd name="T53" fmla="*/ 85 h 425"/>
                <a:gd name="T54" fmla="*/ 28 w 709"/>
                <a:gd name="T55" fmla="*/ 28 h 425"/>
                <a:gd name="T56" fmla="*/ 85 w 709"/>
                <a:gd name="T57" fmla="*/ 0 h 425"/>
                <a:gd name="T58" fmla="*/ 113 w 709"/>
                <a:gd name="T59" fmla="*/ 28 h 425"/>
                <a:gd name="T60" fmla="*/ 170 w 709"/>
                <a:gd name="T61" fmla="*/ 0 h 425"/>
                <a:gd name="T62" fmla="*/ 340 w 709"/>
                <a:gd name="T63" fmla="*/ 0 h 425"/>
                <a:gd name="T64" fmla="*/ 453 w 709"/>
                <a:gd name="T65" fmla="*/ 85 h 425"/>
                <a:gd name="T66" fmla="*/ 482 w 709"/>
                <a:gd name="T67" fmla="*/ 28 h 425"/>
                <a:gd name="T68" fmla="*/ 538 w 709"/>
                <a:gd name="T69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9" h="425">
                  <a:moveTo>
                    <a:pt x="538" y="57"/>
                  </a:moveTo>
                  <a:lnTo>
                    <a:pt x="538" y="142"/>
                  </a:lnTo>
                  <a:lnTo>
                    <a:pt x="595" y="198"/>
                  </a:lnTo>
                  <a:lnTo>
                    <a:pt x="652" y="198"/>
                  </a:lnTo>
                  <a:lnTo>
                    <a:pt x="709" y="227"/>
                  </a:lnTo>
                  <a:lnTo>
                    <a:pt x="709" y="255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680" y="425"/>
                  </a:lnTo>
                  <a:lnTo>
                    <a:pt x="567" y="397"/>
                  </a:lnTo>
                  <a:lnTo>
                    <a:pt x="538" y="368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397" y="340"/>
                  </a:lnTo>
                  <a:lnTo>
                    <a:pt x="397" y="312"/>
                  </a:lnTo>
                  <a:lnTo>
                    <a:pt x="340" y="312"/>
                  </a:lnTo>
                  <a:lnTo>
                    <a:pt x="312" y="340"/>
                  </a:lnTo>
                  <a:lnTo>
                    <a:pt x="312" y="255"/>
                  </a:lnTo>
                  <a:lnTo>
                    <a:pt x="283" y="198"/>
                  </a:lnTo>
                  <a:lnTo>
                    <a:pt x="312" y="170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453" y="85"/>
                  </a:lnTo>
                  <a:lnTo>
                    <a:pt x="482" y="28"/>
                  </a:lnTo>
                  <a:lnTo>
                    <a:pt x="538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75" name="Freeform 1011"/>
            <p:cNvSpPr>
              <a:spLocks/>
            </p:cNvSpPr>
            <p:nvPr/>
          </p:nvSpPr>
          <p:spPr bwMode="auto">
            <a:xfrm>
              <a:off x="5279" y="2684"/>
              <a:ext cx="426" cy="510"/>
            </a:xfrm>
            <a:custGeom>
              <a:avLst/>
              <a:gdLst>
                <a:gd name="T0" fmla="*/ 426 w 426"/>
                <a:gd name="T1" fmla="*/ 198 h 510"/>
                <a:gd name="T2" fmla="*/ 397 w 426"/>
                <a:gd name="T3" fmla="*/ 227 h 510"/>
                <a:gd name="T4" fmla="*/ 397 w 426"/>
                <a:gd name="T5" fmla="*/ 312 h 510"/>
                <a:gd name="T6" fmla="*/ 369 w 426"/>
                <a:gd name="T7" fmla="*/ 340 h 510"/>
                <a:gd name="T8" fmla="*/ 369 w 426"/>
                <a:gd name="T9" fmla="*/ 397 h 510"/>
                <a:gd name="T10" fmla="*/ 341 w 426"/>
                <a:gd name="T11" fmla="*/ 425 h 510"/>
                <a:gd name="T12" fmla="*/ 312 w 426"/>
                <a:gd name="T13" fmla="*/ 397 h 510"/>
                <a:gd name="T14" fmla="*/ 170 w 426"/>
                <a:gd name="T15" fmla="*/ 397 h 510"/>
                <a:gd name="T16" fmla="*/ 142 w 426"/>
                <a:gd name="T17" fmla="*/ 425 h 510"/>
                <a:gd name="T18" fmla="*/ 142 w 426"/>
                <a:gd name="T19" fmla="*/ 453 h 510"/>
                <a:gd name="T20" fmla="*/ 85 w 426"/>
                <a:gd name="T21" fmla="*/ 453 h 510"/>
                <a:gd name="T22" fmla="*/ 85 w 426"/>
                <a:gd name="T23" fmla="*/ 510 h 510"/>
                <a:gd name="T24" fmla="*/ 29 w 426"/>
                <a:gd name="T25" fmla="*/ 510 h 510"/>
                <a:gd name="T26" fmla="*/ 29 w 426"/>
                <a:gd name="T27" fmla="*/ 453 h 510"/>
                <a:gd name="T28" fmla="*/ 57 w 426"/>
                <a:gd name="T29" fmla="*/ 453 h 510"/>
                <a:gd name="T30" fmla="*/ 57 w 426"/>
                <a:gd name="T31" fmla="*/ 397 h 510"/>
                <a:gd name="T32" fmla="*/ 29 w 426"/>
                <a:gd name="T33" fmla="*/ 368 h 510"/>
                <a:gd name="T34" fmla="*/ 0 w 426"/>
                <a:gd name="T35" fmla="*/ 340 h 510"/>
                <a:gd name="T36" fmla="*/ 57 w 426"/>
                <a:gd name="T37" fmla="*/ 283 h 510"/>
                <a:gd name="T38" fmla="*/ 57 w 426"/>
                <a:gd name="T39" fmla="*/ 255 h 510"/>
                <a:gd name="T40" fmla="*/ 29 w 426"/>
                <a:gd name="T41" fmla="*/ 255 h 510"/>
                <a:gd name="T42" fmla="*/ 0 w 426"/>
                <a:gd name="T43" fmla="*/ 227 h 510"/>
                <a:gd name="T44" fmla="*/ 0 w 426"/>
                <a:gd name="T45" fmla="*/ 198 h 510"/>
                <a:gd name="T46" fmla="*/ 29 w 426"/>
                <a:gd name="T47" fmla="*/ 198 h 510"/>
                <a:gd name="T48" fmla="*/ 57 w 426"/>
                <a:gd name="T49" fmla="*/ 227 h 510"/>
                <a:gd name="T50" fmla="*/ 85 w 426"/>
                <a:gd name="T51" fmla="*/ 198 h 510"/>
                <a:gd name="T52" fmla="*/ 114 w 426"/>
                <a:gd name="T53" fmla="*/ 227 h 510"/>
                <a:gd name="T54" fmla="*/ 142 w 426"/>
                <a:gd name="T55" fmla="*/ 198 h 510"/>
                <a:gd name="T56" fmla="*/ 199 w 426"/>
                <a:gd name="T57" fmla="*/ 227 h 510"/>
                <a:gd name="T58" fmla="*/ 170 w 426"/>
                <a:gd name="T59" fmla="*/ 113 h 510"/>
                <a:gd name="T60" fmla="*/ 199 w 426"/>
                <a:gd name="T61" fmla="*/ 85 h 510"/>
                <a:gd name="T62" fmla="*/ 170 w 426"/>
                <a:gd name="T63" fmla="*/ 28 h 510"/>
                <a:gd name="T64" fmla="*/ 199 w 426"/>
                <a:gd name="T65" fmla="*/ 0 h 510"/>
                <a:gd name="T66" fmla="*/ 256 w 426"/>
                <a:gd name="T67" fmla="*/ 85 h 510"/>
                <a:gd name="T68" fmla="*/ 312 w 426"/>
                <a:gd name="T69" fmla="*/ 113 h 510"/>
                <a:gd name="T70" fmla="*/ 312 w 426"/>
                <a:gd name="T71" fmla="*/ 142 h 510"/>
                <a:gd name="T72" fmla="*/ 369 w 426"/>
                <a:gd name="T73" fmla="*/ 142 h 510"/>
                <a:gd name="T74" fmla="*/ 426 w 426"/>
                <a:gd name="T75" fmla="*/ 198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510">
                  <a:moveTo>
                    <a:pt x="426" y="198"/>
                  </a:moveTo>
                  <a:lnTo>
                    <a:pt x="397" y="227"/>
                  </a:lnTo>
                  <a:lnTo>
                    <a:pt x="397" y="312"/>
                  </a:lnTo>
                  <a:lnTo>
                    <a:pt x="369" y="340"/>
                  </a:lnTo>
                  <a:lnTo>
                    <a:pt x="369" y="397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85" y="453"/>
                  </a:lnTo>
                  <a:lnTo>
                    <a:pt x="85" y="510"/>
                  </a:lnTo>
                  <a:lnTo>
                    <a:pt x="29" y="510"/>
                  </a:lnTo>
                  <a:lnTo>
                    <a:pt x="29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29" y="368"/>
                  </a:lnTo>
                  <a:lnTo>
                    <a:pt x="0" y="340"/>
                  </a:lnTo>
                  <a:lnTo>
                    <a:pt x="57" y="283"/>
                  </a:lnTo>
                  <a:lnTo>
                    <a:pt x="57" y="255"/>
                  </a:lnTo>
                  <a:lnTo>
                    <a:pt x="29" y="255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57" y="227"/>
                  </a:lnTo>
                  <a:lnTo>
                    <a:pt x="85" y="198"/>
                  </a:lnTo>
                  <a:lnTo>
                    <a:pt x="114" y="227"/>
                  </a:lnTo>
                  <a:lnTo>
                    <a:pt x="142" y="198"/>
                  </a:lnTo>
                  <a:lnTo>
                    <a:pt x="199" y="227"/>
                  </a:lnTo>
                  <a:lnTo>
                    <a:pt x="170" y="113"/>
                  </a:lnTo>
                  <a:lnTo>
                    <a:pt x="199" y="85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256" y="85"/>
                  </a:lnTo>
                  <a:lnTo>
                    <a:pt x="312" y="113"/>
                  </a:lnTo>
                  <a:lnTo>
                    <a:pt x="312" y="142"/>
                  </a:lnTo>
                  <a:lnTo>
                    <a:pt x="369" y="142"/>
                  </a:lnTo>
                  <a:lnTo>
                    <a:pt x="426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77" name="Freeform 1013"/>
            <p:cNvSpPr>
              <a:spLocks/>
            </p:cNvSpPr>
            <p:nvPr/>
          </p:nvSpPr>
          <p:spPr bwMode="auto">
            <a:xfrm>
              <a:off x="4854" y="2174"/>
              <a:ext cx="907" cy="737"/>
            </a:xfrm>
            <a:custGeom>
              <a:avLst/>
              <a:gdLst>
                <a:gd name="T0" fmla="*/ 851 w 907"/>
                <a:gd name="T1" fmla="*/ 708 h 737"/>
                <a:gd name="T2" fmla="*/ 737 w 907"/>
                <a:gd name="T3" fmla="*/ 652 h 737"/>
                <a:gd name="T4" fmla="*/ 681 w 907"/>
                <a:gd name="T5" fmla="*/ 595 h 737"/>
                <a:gd name="T6" fmla="*/ 595 w 907"/>
                <a:gd name="T7" fmla="*/ 538 h 737"/>
                <a:gd name="T8" fmla="*/ 595 w 907"/>
                <a:gd name="T9" fmla="*/ 623 h 737"/>
                <a:gd name="T10" fmla="*/ 567 w 907"/>
                <a:gd name="T11" fmla="*/ 708 h 737"/>
                <a:gd name="T12" fmla="*/ 510 w 907"/>
                <a:gd name="T13" fmla="*/ 708 h 737"/>
                <a:gd name="T14" fmla="*/ 454 w 907"/>
                <a:gd name="T15" fmla="*/ 708 h 737"/>
                <a:gd name="T16" fmla="*/ 369 w 907"/>
                <a:gd name="T17" fmla="*/ 680 h 737"/>
                <a:gd name="T18" fmla="*/ 397 w 907"/>
                <a:gd name="T19" fmla="*/ 595 h 737"/>
                <a:gd name="T20" fmla="*/ 312 w 907"/>
                <a:gd name="T21" fmla="*/ 510 h 737"/>
                <a:gd name="T22" fmla="*/ 227 w 907"/>
                <a:gd name="T23" fmla="*/ 425 h 737"/>
                <a:gd name="T24" fmla="*/ 57 w 907"/>
                <a:gd name="T25" fmla="*/ 340 h 737"/>
                <a:gd name="T26" fmla="*/ 28 w 907"/>
                <a:gd name="T27" fmla="*/ 226 h 737"/>
                <a:gd name="T28" fmla="*/ 57 w 907"/>
                <a:gd name="T29" fmla="*/ 141 h 737"/>
                <a:gd name="T30" fmla="*/ 57 w 907"/>
                <a:gd name="T31" fmla="*/ 56 h 737"/>
                <a:gd name="T32" fmla="*/ 170 w 907"/>
                <a:gd name="T33" fmla="*/ 113 h 737"/>
                <a:gd name="T34" fmla="*/ 312 w 907"/>
                <a:gd name="T35" fmla="*/ 170 h 737"/>
                <a:gd name="T36" fmla="*/ 425 w 907"/>
                <a:gd name="T37" fmla="*/ 283 h 737"/>
                <a:gd name="T38" fmla="*/ 482 w 907"/>
                <a:gd name="T39" fmla="*/ 198 h 737"/>
                <a:gd name="T40" fmla="*/ 425 w 907"/>
                <a:gd name="T41" fmla="*/ 113 h 737"/>
                <a:gd name="T42" fmla="*/ 510 w 907"/>
                <a:gd name="T43" fmla="*/ 0 h 737"/>
                <a:gd name="T44" fmla="*/ 652 w 907"/>
                <a:gd name="T45" fmla="*/ 56 h 737"/>
                <a:gd name="T46" fmla="*/ 624 w 907"/>
                <a:gd name="T47" fmla="*/ 113 h 737"/>
                <a:gd name="T48" fmla="*/ 709 w 907"/>
                <a:gd name="T49" fmla="*/ 198 h 737"/>
                <a:gd name="T50" fmla="*/ 766 w 907"/>
                <a:gd name="T51" fmla="*/ 198 h 737"/>
                <a:gd name="T52" fmla="*/ 794 w 907"/>
                <a:gd name="T53" fmla="*/ 255 h 737"/>
                <a:gd name="T54" fmla="*/ 709 w 907"/>
                <a:gd name="T55" fmla="*/ 283 h 737"/>
                <a:gd name="T56" fmla="*/ 709 w 907"/>
                <a:gd name="T57" fmla="*/ 340 h 737"/>
                <a:gd name="T58" fmla="*/ 851 w 907"/>
                <a:gd name="T59" fmla="*/ 425 h 737"/>
                <a:gd name="T60" fmla="*/ 879 w 907"/>
                <a:gd name="T61" fmla="*/ 538 h 737"/>
                <a:gd name="T62" fmla="*/ 851 w 907"/>
                <a:gd name="T63" fmla="*/ 623 h 737"/>
                <a:gd name="T64" fmla="*/ 907 w 907"/>
                <a:gd name="T65" fmla="*/ 70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37">
                  <a:moveTo>
                    <a:pt x="907" y="708"/>
                  </a:moveTo>
                  <a:lnTo>
                    <a:pt x="851" y="708"/>
                  </a:lnTo>
                  <a:lnTo>
                    <a:pt x="794" y="652"/>
                  </a:lnTo>
                  <a:lnTo>
                    <a:pt x="737" y="652"/>
                  </a:lnTo>
                  <a:lnTo>
                    <a:pt x="737" y="623"/>
                  </a:lnTo>
                  <a:lnTo>
                    <a:pt x="681" y="595"/>
                  </a:lnTo>
                  <a:lnTo>
                    <a:pt x="624" y="510"/>
                  </a:lnTo>
                  <a:lnTo>
                    <a:pt x="595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24" y="737"/>
                  </a:lnTo>
                  <a:lnTo>
                    <a:pt x="567" y="708"/>
                  </a:lnTo>
                  <a:lnTo>
                    <a:pt x="539" y="737"/>
                  </a:lnTo>
                  <a:lnTo>
                    <a:pt x="510" y="708"/>
                  </a:lnTo>
                  <a:lnTo>
                    <a:pt x="482" y="737"/>
                  </a:lnTo>
                  <a:lnTo>
                    <a:pt x="454" y="708"/>
                  </a:lnTo>
                  <a:lnTo>
                    <a:pt x="425" y="708"/>
                  </a:lnTo>
                  <a:lnTo>
                    <a:pt x="369" y="680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595"/>
                  </a:lnTo>
                  <a:lnTo>
                    <a:pt x="312" y="510"/>
                  </a:lnTo>
                  <a:lnTo>
                    <a:pt x="284" y="538"/>
                  </a:lnTo>
                  <a:lnTo>
                    <a:pt x="227" y="425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28" y="283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7" y="141"/>
                  </a:lnTo>
                  <a:lnTo>
                    <a:pt x="28" y="85"/>
                  </a:lnTo>
                  <a:lnTo>
                    <a:pt x="57" y="56"/>
                  </a:lnTo>
                  <a:lnTo>
                    <a:pt x="142" y="56"/>
                  </a:lnTo>
                  <a:lnTo>
                    <a:pt x="170" y="113"/>
                  </a:lnTo>
                  <a:lnTo>
                    <a:pt x="199" y="85"/>
                  </a:lnTo>
                  <a:lnTo>
                    <a:pt x="312" y="170"/>
                  </a:lnTo>
                  <a:lnTo>
                    <a:pt x="369" y="283"/>
                  </a:lnTo>
                  <a:lnTo>
                    <a:pt x="425" y="283"/>
                  </a:lnTo>
                  <a:lnTo>
                    <a:pt x="397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25" y="113"/>
                  </a:lnTo>
                  <a:lnTo>
                    <a:pt x="482" y="113"/>
                  </a:lnTo>
                  <a:lnTo>
                    <a:pt x="510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52" y="85"/>
                  </a:lnTo>
                  <a:lnTo>
                    <a:pt x="624" y="113"/>
                  </a:lnTo>
                  <a:lnTo>
                    <a:pt x="709" y="141"/>
                  </a:lnTo>
                  <a:lnTo>
                    <a:pt x="709" y="198"/>
                  </a:lnTo>
                  <a:lnTo>
                    <a:pt x="737" y="170"/>
                  </a:lnTo>
                  <a:lnTo>
                    <a:pt x="766" y="198"/>
                  </a:lnTo>
                  <a:lnTo>
                    <a:pt x="794" y="170"/>
                  </a:lnTo>
                  <a:lnTo>
                    <a:pt x="794" y="255"/>
                  </a:lnTo>
                  <a:lnTo>
                    <a:pt x="737" y="255"/>
                  </a:lnTo>
                  <a:lnTo>
                    <a:pt x="709" y="283"/>
                  </a:lnTo>
                  <a:lnTo>
                    <a:pt x="709" y="311"/>
                  </a:lnTo>
                  <a:lnTo>
                    <a:pt x="709" y="340"/>
                  </a:lnTo>
                  <a:lnTo>
                    <a:pt x="766" y="368"/>
                  </a:lnTo>
                  <a:lnTo>
                    <a:pt x="851" y="425"/>
                  </a:lnTo>
                  <a:lnTo>
                    <a:pt x="851" y="481"/>
                  </a:lnTo>
                  <a:lnTo>
                    <a:pt x="879" y="538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907" y="652"/>
                  </a:lnTo>
                  <a:lnTo>
                    <a:pt x="907" y="7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78" name="Freeform 1014"/>
            <p:cNvSpPr>
              <a:spLocks/>
            </p:cNvSpPr>
            <p:nvPr/>
          </p:nvSpPr>
          <p:spPr bwMode="auto">
            <a:xfrm>
              <a:off x="5705" y="2032"/>
              <a:ext cx="1049" cy="907"/>
            </a:xfrm>
            <a:custGeom>
              <a:avLst/>
              <a:gdLst>
                <a:gd name="T0" fmla="*/ 1020 w 1049"/>
                <a:gd name="T1" fmla="*/ 255 h 907"/>
                <a:gd name="T2" fmla="*/ 1020 w 1049"/>
                <a:gd name="T3" fmla="*/ 312 h 907"/>
                <a:gd name="T4" fmla="*/ 992 w 1049"/>
                <a:gd name="T5" fmla="*/ 340 h 907"/>
                <a:gd name="T6" fmla="*/ 878 w 1049"/>
                <a:gd name="T7" fmla="*/ 368 h 907"/>
                <a:gd name="T8" fmla="*/ 822 w 1049"/>
                <a:gd name="T9" fmla="*/ 425 h 907"/>
                <a:gd name="T10" fmla="*/ 822 w 1049"/>
                <a:gd name="T11" fmla="*/ 482 h 907"/>
                <a:gd name="T12" fmla="*/ 907 w 1049"/>
                <a:gd name="T13" fmla="*/ 510 h 907"/>
                <a:gd name="T14" fmla="*/ 878 w 1049"/>
                <a:gd name="T15" fmla="*/ 623 h 907"/>
                <a:gd name="T16" fmla="*/ 793 w 1049"/>
                <a:gd name="T17" fmla="*/ 680 h 907"/>
                <a:gd name="T18" fmla="*/ 793 w 1049"/>
                <a:gd name="T19" fmla="*/ 794 h 907"/>
                <a:gd name="T20" fmla="*/ 708 w 1049"/>
                <a:gd name="T21" fmla="*/ 822 h 907"/>
                <a:gd name="T22" fmla="*/ 425 w 1049"/>
                <a:gd name="T23" fmla="*/ 737 h 907"/>
                <a:gd name="T24" fmla="*/ 340 w 1049"/>
                <a:gd name="T25" fmla="*/ 737 h 907"/>
                <a:gd name="T26" fmla="*/ 283 w 1049"/>
                <a:gd name="T27" fmla="*/ 822 h 907"/>
                <a:gd name="T28" fmla="*/ 170 w 1049"/>
                <a:gd name="T29" fmla="*/ 879 h 907"/>
                <a:gd name="T30" fmla="*/ 85 w 1049"/>
                <a:gd name="T31" fmla="*/ 879 h 907"/>
                <a:gd name="T32" fmla="*/ 56 w 1049"/>
                <a:gd name="T33" fmla="*/ 794 h 907"/>
                <a:gd name="T34" fmla="*/ 0 w 1049"/>
                <a:gd name="T35" fmla="*/ 709 h 907"/>
                <a:gd name="T36" fmla="*/ 0 w 1049"/>
                <a:gd name="T37" fmla="*/ 623 h 907"/>
                <a:gd name="T38" fmla="*/ 85 w 1049"/>
                <a:gd name="T39" fmla="*/ 567 h 907"/>
                <a:gd name="T40" fmla="*/ 141 w 1049"/>
                <a:gd name="T41" fmla="*/ 510 h 907"/>
                <a:gd name="T42" fmla="*/ 255 w 1049"/>
                <a:gd name="T43" fmla="*/ 482 h 907"/>
                <a:gd name="T44" fmla="*/ 283 w 1049"/>
                <a:gd name="T45" fmla="*/ 425 h 907"/>
                <a:gd name="T46" fmla="*/ 453 w 1049"/>
                <a:gd name="T47" fmla="*/ 510 h 907"/>
                <a:gd name="T48" fmla="*/ 425 w 1049"/>
                <a:gd name="T49" fmla="*/ 482 h 907"/>
                <a:gd name="T50" fmla="*/ 538 w 1049"/>
                <a:gd name="T51" fmla="*/ 397 h 907"/>
                <a:gd name="T52" fmla="*/ 595 w 1049"/>
                <a:gd name="T53" fmla="*/ 312 h 907"/>
                <a:gd name="T54" fmla="*/ 680 w 1049"/>
                <a:gd name="T55" fmla="*/ 283 h 907"/>
                <a:gd name="T56" fmla="*/ 652 w 1049"/>
                <a:gd name="T57" fmla="*/ 170 h 907"/>
                <a:gd name="T58" fmla="*/ 737 w 1049"/>
                <a:gd name="T59" fmla="*/ 142 h 907"/>
                <a:gd name="T60" fmla="*/ 793 w 1049"/>
                <a:gd name="T61" fmla="*/ 85 h 907"/>
                <a:gd name="T62" fmla="*/ 907 w 1049"/>
                <a:gd name="T63" fmla="*/ 0 h 907"/>
                <a:gd name="T64" fmla="*/ 964 w 1049"/>
                <a:gd name="T65" fmla="*/ 142 h 907"/>
                <a:gd name="T66" fmla="*/ 1049 w 1049"/>
                <a:gd name="T67" fmla="*/ 28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9" h="907">
                  <a:moveTo>
                    <a:pt x="1049" y="283"/>
                  </a:moveTo>
                  <a:lnTo>
                    <a:pt x="1020" y="255"/>
                  </a:lnTo>
                  <a:lnTo>
                    <a:pt x="992" y="283"/>
                  </a:lnTo>
                  <a:lnTo>
                    <a:pt x="1020" y="312"/>
                  </a:lnTo>
                  <a:lnTo>
                    <a:pt x="1020" y="368"/>
                  </a:lnTo>
                  <a:lnTo>
                    <a:pt x="992" y="340"/>
                  </a:lnTo>
                  <a:lnTo>
                    <a:pt x="935" y="368"/>
                  </a:lnTo>
                  <a:lnTo>
                    <a:pt x="878" y="368"/>
                  </a:lnTo>
                  <a:lnTo>
                    <a:pt x="878" y="397"/>
                  </a:lnTo>
                  <a:lnTo>
                    <a:pt x="822" y="425"/>
                  </a:lnTo>
                  <a:lnTo>
                    <a:pt x="850" y="453"/>
                  </a:lnTo>
                  <a:lnTo>
                    <a:pt x="822" y="482"/>
                  </a:lnTo>
                  <a:lnTo>
                    <a:pt x="850" y="538"/>
                  </a:lnTo>
                  <a:lnTo>
                    <a:pt x="907" y="510"/>
                  </a:lnTo>
                  <a:lnTo>
                    <a:pt x="935" y="567"/>
                  </a:lnTo>
                  <a:lnTo>
                    <a:pt x="878" y="623"/>
                  </a:lnTo>
                  <a:lnTo>
                    <a:pt x="878" y="680"/>
                  </a:lnTo>
                  <a:lnTo>
                    <a:pt x="793" y="680"/>
                  </a:lnTo>
                  <a:lnTo>
                    <a:pt x="822" y="765"/>
                  </a:lnTo>
                  <a:lnTo>
                    <a:pt x="793" y="794"/>
                  </a:lnTo>
                  <a:lnTo>
                    <a:pt x="737" y="765"/>
                  </a:lnTo>
                  <a:lnTo>
                    <a:pt x="708" y="822"/>
                  </a:lnTo>
                  <a:lnTo>
                    <a:pt x="595" y="737"/>
                  </a:lnTo>
                  <a:lnTo>
                    <a:pt x="425" y="737"/>
                  </a:lnTo>
                  <a:lnTo>
                    <a:pt x="368" y="765"/>
                  </a:lnTo>
                  <a:lnTo>
                    <a:pt x="340" y="737"/>
                  </a:lnTo>
                  <a:lnTo>
                    <a:pt x="283" y="765"/>
                  </a:lnTo>
                  <a:lnTo>
                    <a:pt x="283" y="822"/>
                  </a:lnTo>
                  <a:lnTo>
                    <a:pt x="255" y="822"/>
                  </a:lnTo>
                  <a:lnTo>
                    <a:pt x="170" y="879"/>
                  </a:lnTo>
                  <a:lnTo>
                    <a:pt x="170" y="907"/>
                  </a:lnTo>
                  <a:lnTo>
                    <a:pt x="85" y="879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0" y="765"/>
                  </a:lnTo>
                  <a:lnTo>
                    <a:pt x="0" y="709"/>
                  </a:lnTo>
                  <a:lnTo>
                    <a:pt x="28" y="680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85" y="567"/>
                  </a:lnTo>
                  <a:lnTo>
                    <a:pt x="113" y="510"/>
                  </a:lnTo>
                  <a:lnTo>
                    <a:pt x="141" y="510"/>
                  </a:lnTo>
                  <a:lnTo>
                    <a:pt x="198" y="567"/>
                  </a:lnTo>
                  <a:lnTo>
                    <a:pt x="255" y="482"/>
                  </a:lnTo>
                  <a:lnTo>
                    <a:pt x="255" y="453"/>
                  </a:lnTo>
                  <a:lnTo>
                    <a:pt x="283" y="425"/>
                  </a:lnTo>
                  <a:lnTo>
                    <a:pt x="340" y="482"/>
                  </a:lnTo>
                  <a:lnTo>
                    <a:pt x="453" y="510"/>
                  </a:lnTo>
                  <a:lnTo>
                    <a:pt x="482" y="482"/>
                  </a:lnTo>
                  <a:lnTo>
                    <a:pt x="425" y="482"/>
                  </a:lnTo>
                  <a:lnTo>
                    <a:pt x="482" y="425"/>
                  </a:lnTo>
                  <a:lnTo>
                    <a:pt x="538" y="397"/>
                  </a:lnTo>
                  <a:lnTo>
                    <a:pt x="538" y="312"/>
                  </a:lnTo>
                  <a:lnTo>
                    <a:pt x="595" y="312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52" y="227"/>
                  </a:lnTo>
                  <a:lnTo>
                    <a:pt x="652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793" y="170"/>
                  </a:lnTo>
                  <a:lnTo>
                    <a:pt x="793" y="85"/>
                  </a:lnTo>
                  <a:lnTo>
                    <a:pt x="765" y="28"/>
                  </a:lnTo>
                  <a:lnTo>
                    <a:pt x="907" y="0"/>
                  </a:lnTo>
                  <a:lnTo>
                    <a:pt x="964" y="56"/>
                  </a:lnTo>
                  <a:lnTo>
                    <a:pt x="964" y="142"/>
                  </a:lnTo>
                  <a:lnTo>
                    <a:pt x="1049" y="227"/>
                  </a:lnTo>
                  <a:lnTo>
                    <a:pt x="1049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79" name="Freeform 1015"/>
            <p:cNvSpPr>
              <a:spLocks/>
            </p:cNvSpPr>
            <p:nvPr/>
          </p:nvSpPr>
          <p:spPr bwMode="auto">
            <a:xfrm>
              <a:off x="5449" y="1465"/>
              <a:ext cx="1163" cy="1134"/>
            </a:xfrm>
            <a:custGeom>
              <a:avLst/>
              <a:gdLst>
                <a:gd name="T0" fmla="*/ 1021 w 1163"/>
                <a:gd name="T1" fmla="*/ 595 h 1134"/>
                <a:gd name="T2" fmla="*/ 1049 w 1163"/>
                <a:gd name="T3" fmla="*/ 737 h 1134"/>
                <a:gd name="T4" fmla="*/ 993 w 1163"/>
                <a:gd name="T5" fmla="*/ 737 h 1134"/>
                <a:gd name="T6" fmla="*/ 908 w 1163"/>
                <a:gd name="T7" fmla="*/ 794 h 1134"/>
                <a:gd name="T8" fmla="*/ 879 w 1163"/>
                <a:gd name="T9" fmla="*/ 850 h 1134"/>
                <a:gd name="T10" fmla="*/ 794 w 1163"/>
                <a:gd name="T11" fmla="*/ 879 h 1134"/>
                <a:gd name="T12" fmla="*/ 738 w 1163"/>
                <a:gd name="T13" fmla="*/ 992 h 1134"/>
                <a:gd name="T14" fmla="*/ 738 w 1163"/>
                <a:gd name="T15" fmla="*/ 1049 h 1134"/>
                <a:gd name="T16" fmla="*/ 596 w 1163"/>
                <a:gd name="T17" fmla="*/ 1049 h 1134"/>
                <a:gd name="T18" fmla="*/ 511 w 1163"/>
                <a:gd name="T19" fmla="*/ 1020 h 1134"/>
                <a:gd name="T20" fmla="*/ 454 w 1163"/>
                <a:gd name="T21" fmla="*/ 1134 h 1134"/>
                <a:gd name="T22" fmla="*/ 369 w 1163"/>
                <a:gd name="T23" fmla="*/ 1077 h 1134"/>
                <a:gd name="T24" fmla="*/ 256 w 1163"/>
                <a:gd name="T25" fmla="*/ 1134 h 1134"/>
                <a:gd name="T26" fmla="*/ 114 w 1163"/>
                <a:gd name="T27" fmla="*/ 992 h 1134"/>
                <a:gd name="T28" fmla="*/ 199 w 1163"/>
                <a:gd name="T29" fmla="*/ 964 h 1134"/>
                <a:gd name="T30" fmla="*/ 171 w 1163"/>
                <a:gd name="T31" fmla="*/ 907 h 1134"/>
                <a:gd name="T32" fmla="*/ 114 w 1163"/>
                <a:gd name="T33" fmla="*/ 907 h 1134"/>
                <a:gd name="T34" fmla="*/ 29 w 1163"/>
                <a:gd name="T35" fmla="*/ 822 h 1134"/>
                <a:gd name="T36" fmla="*/ 57 w 1163"/>
                <a:gd name="T37" fmla="*/ 765 h 1134"/>
                <a:gd name="T38" fmla="*/ 57 w 1163"/>
                <a:gd name="T39" fmla="*/ 652 h 1134"/>
                <a:gd name="T40" fmla="*/ 0 w 1163"/>
                <a:gd name="T41" fmla="*/ 595 h 1134"/>
                <a:gd name="T42" fmla="*/ 114 w 1163"/>
                <a:gd name="T43" fmla="*/ 623 h 1134"/>
                <a:gd name="T44" fmla="*/ 312 w 1163"/>
                <a:gd name="T45" fmla="*/ 567 h 1134"/>
                <a:gd name="T46" fmla="*/ 312 w 1163"/>
                <a:gd name="T47" fmla="*/ 510 h 1134"/>
                <a:gd name="T48" fmla="*/ 426 w 1163"/>
                <a:gd name="T49" fmla="*/ 397 h 1134"/>
                <a:gd name="T50" fmla="*/ 482 w 1163"/>
                <a:gd name="T51" fmla="*/ 425 h 1134"/>
                <a:gd name="T52" fmla="*/ 539 w 1163"/>
                <a:gd name="T53" fmla="*/ 397 h 1134"/>
                <a:gd name="T54" fmla="*/ 511 w 1163"/>
                <a:gd name="T55" fmla="*/ 198 h 1134"/>
                <a:gd name="T56" fmla="*/ 624 w 1163"/>
                <a:gd name="T57" fmla="*/ 198 h 1134"/>
                <a:gd name="T58" fmla="*/ 681 w 1163"/>
                <a:gd name="T59" fmla="*/ 142 h 1134"/>
                <a:gd name="T60" fmla="*/ 851 w 1163"/>
                <a:gd name="T61" fmla="*/ 113 h 1134"/>
                <a:gd name="T62" fmla="*/ 823 w 1163"/>
                <a:gd name="T63" fmla="*/ 28 h 1134"/>
                <a:gd name="T64" fmla="*/ 908 w 1163"/>
                <a:gd name="T65" fmla="*/ 28 h 1134"/>
                <a:gd name="T66" fmla="*/ 993 w 1163"/>
                <a:gd name="T67" fmla="*/ 56 h 1134"/>
                <a:gd name="T68" fmla="*/ 1021 w 1163"/>
                <a:gd name="T69" fmla="*/ 113 h 1134"/>
                <a:gd name="T70" fmla="*/ 1078 w 1163"/>
                <a:gd name="T71" fmla="*/ 142 h 1134"/>
                <a:gd name="T72" fmla="*/ 1078 w 1163"/>
                <a:gd name="T73" fmla="*/ 340 h 1134"/>
                <a:gd name="T74" fmla="*/ 1106 w 1163"/>
                <a:gd name="T75" fmla="*/ 425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3" h="1134">
                  <a:moveTo>
                    <a:pt x="1163" y="567"/>
                  </a:moveTo>
                  <a:lnTo>
                    <a:pt x="1021" y="595"/>
                  </a:lnTo>
                  <a:lnTo>
                    <a:pt x="1049" y="65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93" y="737"/>
                  </a:lnTo>
                  <a:lnTo>
                    <a:pt x="908" y="737"/>
                  </a:lnTo>
                  <a:lnTo>
                    <a:pt x="908" y="794"/>
                  </a:lnTo>
                  <a:lnTo>
                    <a:pt x="936" y="850"/>
                  </a:lnTo>
                  <a:lnTo>
                    <a:pt x="879" y="850"/>
                  </a:lnTo>
                  <a:lnTo>
                    <a:pt x="851" y="879"/>
                  </a:lnTo>
                  <a:lnTo>
                    <a:pt x="794" y="879"/>
                  </a:lnTo>
                  <a:lnTo>
                    <a:pt x="794" y="964"/>
                  </a:lnTo>
                  <a:lnTo>
                    <a:pt x="738" y="992"/>
                  </a:lnTo>
                  <a:lnTo>
                    <a:pt x="681" y="1049"/>
                  </a:lnTo>
                  <a:lnTo>
                    <a:pt x="738" y="1049"/>
                  </a:lnTo>
                  <a:lnTo>
                    <a:pt x="709" y="1077"/>
                  </a:lnTo>
                  <a:lnTo>
                    <a:pt x="596" y="1049"/>
                  </a:lnTo>
                  <a:lnTo>
                    <a:pt x="539" y="992"/>
                  </a:lnTo>
                  <a:lnTo>
                    <a:pt x="511" y="1020"/>
                  </a:lnTo>
                  <a:lnTo>
                    <a:pt x="511" y="1049"/>
                  </a:lnTo>
                  <a:lnTo>
                    <a:pt x="454" y="1134"/>
                  </a:lnTo>
                  <a:lnTo>
                    <a:pt x="397" y="1077"/>
                  </a:lnTo>
                  <a:lnTo>
                    <a:pt x="369" y="1077"/>
                  </a:lnTo>
                  <a:lnTo>
                    <a:pt x="341" y="1134"/>
                  </a:lnTo>
                  <a:lnTo>
                    <a:pt x="256" y="1134"/>
                  </a:lnTo>
                  <a:lnTo>
                    <a:pt x="114" y="1049"/>
                  </a:lnTo>
                  <a:lnTo>
                    <a:pt x="114" y="992"/>
                  </a:lnTo>
                  <a:lnTo>
                    <a:pt x="142" y="964"/>
                  </a:lnTo>
                  <a:lnTo>
                    <a:pt x="199" y="964"/>
                  </a:lnTo>
                  <a:lnTo>
                    <a:pt x="199" y="879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29" y="822"/>
                  </a:lnTo>
                  <a:lnTo>
                    <a:pt x="57" y="794"/>
                  </a:lnTo>
                  <a:lnTo>
                    <a:pt x="57" y="765"/>
                  </a:lnTo>
                  <a:lnTo>
                    <a:pt x="86" y="709"/>
                  </a:lnTo>
                  <a:lnTo>
                    <a:pt x="57" y="652"/>
                  </a:lnTo>
                  <a:lnTo>
                    <a:pt x="29" y="652"/>
                  </a:lnTo>
                  <a:lnTo>
                    <a:pt x="0" y="595"/>
                  </a:lnTo>
                  <a:lnTo>
                    <a:pt x="86" y="595"/>
                  </a:lnTo>
                  <a:lnTo>
                    <a:pt x="114" y="623"/>
                  </a:lnTo>
                  <a:lnTo>
                    <a:pt x="341" y="623"/>
                  </a:lnTo>
                  <a:lnTo>
                    <a:pt x="312" y="567"/>
                  </a:lnTo>
                  <a:lnTo>
                    <a:pt x="341" y="538"/>
                  </a:lnTo>
                  <a:lnTo>
                    <a:pt x="312" y="510"/>
                  </a:lnTo>
                  <a:lnTo>
                    <a:pt x="397" y="510"/>
                  </a:lnTo>
                  <a:lnTo>
                    <a:pt x="426" y="397"/>
                  </a:lnTo>
                  <a:lnTo>
                    <a:pt x="482" y="397"/>
                  </a:lnTo>
                  <a:lnTo>
                    <a:pt x="482" y="425"/>
                  </a:lnTo>
                  <a:lnTo>
                    <a:pt x="539" y="425"/>
                  </a:lnTo>
                  <a:lnTo>
                    <a:pt x="539" y="397"/>
                  </a:lnTo>
                  <a:lnTo>
                    <a:pt x="596" y="34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24" y="198"/>
                  </a:lnTo>
                  <a:lnTo>
                    <a:pt x="681" y="198"/>
                  </a:lnTo>
                  <a:lnTo>
                    <a:pt x="681" y="142"/>
                  </a:lnTo>
                  <a:lnTo>
                    <a:pt x="823" y="142"/>
                  </a:lnTo>
                  <a:lnTo>
                    <a:pt x="851" y="113"/>
                  </a:lnTo>
                  <a:lnTo>
                    <a:pt x="823" y="85"/>
                  </a:lnTo>
                  <a:lnTo>
                    <a:pt x="823" y="28"/>
                  </a:lnTo>
                  <a:lnTo>
                    <a:pt x="879" y="0"/>
                  </a:lnTo>
                  <a:lnTo>
                    <a:pt x="908" y="28"/>
                  </a:lnTo>
                  <a:lnTo>
                    <a:pt x="908" y="56"/>
                  </a:lnTo>
                  <a:lnTo>
                    <a:pt x="993" y="56"/>
                  </a:lnTo>
                  <a:lnTo>
                    <a:pt x="993" y="113"/>
                  </a:lnTo>
                  <a:lnTo>
                    <a:pt x="1021" y="113"/>
                  </a:lnTo>
                  <a:lnTo>
                    <a:pt x="1049" y="85"/>
                  </a:lnTo>
                  <a:lnTo>
                    <a:pt x="1078" y="142"/>
                  </a:lnTo>
                  <a:lnTo>
                    <a:pt x="1106" y="170"/>
                  </a:lnTo>
                  <a:lnTo>
                    <a:pt x="1078" y="340"/>
                  </a:lnTo>
                  <a:lnTo>
                    <a:pt x="1106" y="397"/>
                  </a:lnTo>
                  <a:lnTo>
                    <a:pt x="1106" y="425"/>
                  </a:lnTo>
                  <a:lnTo>
                    <a:pt x="1163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81" name="Freeform 1017"/>
            <p:cNvSpPr>
              <a:spLocks/>
            </p:cNvSpPr>
            <p:nvPr/>
          </p:nvSpPr>
          <p:spPr bwMode="auto">
            <a:xfrm>
              <a:off x="5223" y="1465"/>
              <a:ext cx="822" cy="623"/>
            </a:xfrm>
            <a:custGeom>
              <a:avLst/>
              <a:gdLst>
                <a:gd name="T0" fmla="*/ 793 w 822"/>
                <a:gd name="T1" fmla="*/ 142 h 623"/>
                <a:gd name="T2" fmla="*/ 737 w 822"/>
                <a:gd name="T3" fmla="*/ 198 h 623"/>
                <a:gd name="T4" fmla="*/ 822 w 822"/>
                <a:gd name="T5" fmla="*/ 340 h 623"/>
                <a:gd name="T6" fmla="*/ 765 w 822"/>
                <a:gd name="T7" fmla="*/ 397 h 623"/>
                <a:gd name="T8" fmla="*/ 765 w 822"/>
                <a:gd name="T9" fmla="*/ 425 h 623"/>
                <a:gd name="T10" fmla="*/ 708 w 822"/>
                <a:gd name="T11" fmla="*/ 425 h 623"/>
                <a:gd name="T12" fmla="*/ 708 w 822"/>
                <a:gd name="T13" fmla="*/ 397 h 623"/>
                <a:gd name="T14" fmla="*/ 652 w 822"/>
                <a:gd name="T15" fmla="*/ 397 h 623"/>
                <a:gd name="T16" fmla="*/ 623 w 822"/>
                <a:gd name="T17" fmla="*/ 510 h 623"/>
                <a:gd name="T18" fmla="*/ 538 w 822"/>
                <a:gd name="T19" fmla="*/ 510 h 623"/>
                <a:gd name="T20" fmla="*/ 567 w 822"/>
                <a:gd name="T21" fmla="*/ 538 h 623"/>
                <a:gd name="T22" fmla="*/ 538 w 822"/>
                <a:gd name="T23" fmla="*/ 567 h 623"/>
                <a:gd name="T24" fmla="*/ 567 w 822"/>
                <a:gd name="T25" fmla="*/ 623 h 623"/>
                <a:gd name="T26" fmla="*/ 340 w 822"/>
                <a:gd name="T27" fmla="*/ 623 h 623"/>
                <a:gd name="T28" fmla="*/ 312 w 822"/>
                <a:gd name="T29" fmla="*/ 595 h 623"/>
                <a:gd name="T30" fmla="*/ 170 w 822"/>
                <a:gd name="T31" fmla="*/ 595 h 623"/>
                <a:gd name="T32" fmla="*/ 170 w 822"/>
                <a:gd name="T33" fmla="*/ 510 h 623"/>
                <a:gd name="T34" fmla="*/ 141 w 822"/>
                <a:gd name="T35" fmla="*/ 482 h 623"/>
                <a:gd name="T36" fmla="*/ 56 w 822"/>
                <a:gd name="T37" fmla="*/ 453 h 623"/>
                <a:gd name="T38" fmla="*/ 56 w 822"/>
                <a:gd name="T39" fmla="*/ 397 h 623"/>
                <a:gd name="T40" fmla="*/ 0 w 822"/>
                <a:gd name="T41" fmla="*/ 340 h 623"/>
                <a:gd name="T42" fmla="*/ 0 w 822"/>
                <a:gd name="T43" fmla="*/ 283 h 623"/>
                <a:gd name="T44" fmla="*/ 56 w 822"/>
                <a:gd name="T45" fmla="*/ 283 h 623"/>
                <a:gd name="T46" fmla="*/ 113 w 822"/>
                <a:gd name="T47" fmla="*/ 255 h 623"/>
                <a:gd name="T48" fmla="*/ 56 w 822"/>
                <a:gd name="T49" fmla="*/ 227 h 623"/>
                <a:gd name="T50" fmla="*/ 56 w 822"/>
                <a:gd name="T51" fmla="*/ 170 h 623"/>
                <a:gd name="T52" fmla="*/ 113 w 822"/>
                <a:gd name="T53" fmla="*/ 142 h 623"/>
                <a:gd name="T54" fmla="*/ 170 w 822"/>
                <a:gd name="T55" fmla="*/ 170 h 623"/>
                <a:gd name="T56" fmla="*/ 283 w 822"/>
                <a:gd name="T57" fmla="*/ 170 h 623"/>
                <a:gd name="T58" fmla="*/ 425 w 822"/>
                <a:gd name="T59" fmla="*/ 113 h 623"/>
                <a:gd name="T60" fmla="*/ 538 w 822"/>
                <a:gd name="T61" fmla="*/ 85 h 623"/>
                <a:gd name="T62" fmla="*/ 567 w 822"/>
                <a:gd name="T63" fmla="*/ 56 h 623"/>
                <a:gd name="T64" fmla="*/ 623 w 822"/>
                <a:gd name="T65" fmla="*/ 28 h 623"/>
                <a:gd name="T66" fmla="*/ 680 w 822"/>
                <a:gd name="T67" fmla="*/ 0 h 623"/>
                <a:gd name="T68" fmla="*/ 680 w 822"/>
                <a:gd name="T69" fmla="*/ 28 h 623"/>
                <a:gd name="T70" fmla="*/ 737 w 822"/>
                <a:gd name="T71" fmla="*/ 56 h 623"/>
                <a:gd name="T72" fmla="*/ 793 w 822"/>
                <a:gd name="T73" fmla="*/ 14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2" h="623">
                  <a:moveTo>
                    <a:pt x="793" y="142"/>
                  </a:moveTo>
                  <a:lnTo>
                    <a:pt x="737" y="198"/>
                  </a:lnTo>
                  <a:lnTo>
                    <a:pt x="822" y="340"/>
                  </a:lnTo>
                  <a:lnTo>
                    <a:pt x="765" y="397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52" y="397"/>
                  </a:lnTo>
                  <a:lnTo>
                    <a:pt x="623" y="510"/>
                  </a:lnTo>
                  <a:lnTo>
                    <a:pt x="538" y="510"/>
                  </a:lnTo>
                  <a:lnTo>
                    <a:pt x="567" y="538"/>
                  </a:lnTo>
                  <a:lnTo>
                    <a:pt x="538" y="567"/>
                  </a:lnTo>
                  <a:lnTo>
                    <a:pt x="567" y="623"/>
                  </a:lnTo>
                  <a:lnTo>
                    <a:pt x="340" y="623"/>
                  </a:lnTo>
                  <a:lnTo>
                    <a:pt x="312" y="595"/>
                  </a:lnTo>
                  <a:lnTo>
                    <a:pt x="170" y="595"/>
                  </a:lnTo>
                  <a:lnTo>
                    <a:pt x="170" y="510"/>
                  </a:lnTo>
                  <a:lnTo>
                    <a:pt x="141" y="482"/>
                  </a:lnTo>
                  <a:lnTo>
                    <a:pt x="56" y="453"/>
                  </a:lnTo>
                  <a:lnTo>
                    <a:pt x="56" y="397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113" y="255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42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425" y="113"/>
                  </a:lnTo>
                  <a:lnTo>
                    <a:pt x="538" y="85"/>
                  </a:lnTo>
                  <a:lnTo>
                    <a:pt x="567" y="56"/>
                  </a:lnTo>
                  <a:lnTo>
                    <a:pt x="623" y="28"/>
                  </a:lnTo>
                  <a:lnTo>
                    <a:pt x="680" y="0"/>
                  </a:lnTo>
                  <a:lnTo>
                    <a:pt x="680" y="28"/>
                  </a:lnTo>
                  <a:lnTo>
                    <a:pt x="737" y="56"/>
                  </a:lnTo>
                  <a:lnTo>
                    <a:pt x="793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177B275F-13FE-428E-AE67-5821F9E610C9}"/>
              </a:ext>
            </a:extLst>
          </p:cNvPr>
          <p:cNvSpPr txBox="1"/>
          <p:nvPr/>
        </p:nvSpPr>
        <p:spPr>
          <a:xfrm>
            <a:off x="191003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埼玉県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8881F99F-0D76-45D4-BA71-A8E5C99FBDD4}"/>
              </a:ext>
            </a:extLst>
          </p:cNvPr>
          <p:cNvSpPr txBox="1"/>
          <p:nvPr/>
        </p:nvSpPr>
        <p:spPr>
          <a:xfrm>
            <a:off x="155725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86CAEDF7-39C9-43F9-B0F7-DADE650DB76B}"/>
              </a:ext>
            </a:extLst>
          </p:cNvPr>
          <p:cNvCxnSpPr/>
          <p:nvPr/>
        </p:nvCxnSpPr>
        <p:spPr>
          <a:xfrm>
            <a:off x="182614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2D45F670-807D-4073-9BEC-6F9041CA5A0B}"/>
              </a:ext>
            </a:extLst>
          </p:cNvPr>
          <p:cNvGrpSpPr/>
          <p:nvPr/>
        </p:nvGrpSpPr>
        <p:grpSpPr>
          <a:xfrm>
            <a:off x="2076042" y="2564785"/>
            <a:ext cx="720000" cy="430244"/>
            <a:chOff x="6555416" y="4900731"/>
            <a:chExt cx="720000" cy="378515"/>
          </a:xfrm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61D6AC4F-38AA-4723-A48D-41300D3CAF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小鹿野町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A2D4E962-9720-445A-80B9-4FE436BA8C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6" name="Group 1018">
            <a:extLst>
              <a:ext uri="{FF2B5EF4-FFF2-40B4-BE49-F238E27FC236}">
                <a16:creationId xmlns:a16="http://schemas.microsoft.com/office/drawing/2014/main" id="{F7AA3A8B-C312-4461-B9FF-9330D0F082F7}"/>
              </a:ext>
            </a:extLst>
          </p:cNvPr>
          <p:cNvGrpSpPr>
            <a:grpSpLocks/>
          </p:cNvGrpSpPr>
          <p:nvPr/>
        </p:nvGrpSpPr>
        <p:grpSpPr bwMode="auto">
          <a:xfrm>
            <a:off x="1396093" y="4262622"/>
            <a:ext cx="2382564" cy="2382566"/>
            <a:chOff x="5591" y="3166"/>
            <a:chExt cx="1361" cy="1361"/>
          </a:xfrm>
        </p:grpSpPr>
        <p:sp>
          <p:nvSpPr>
            <p:cNvPr id="327" name="Freeform 965">
              <a:extLst>
                <a:ext uri="{FF2B5EF4-FFF2-40B4-BE49-F238E27FC236}">
                  <a16:creationId xmlns:a16="http://schemas.microsoft.com/office/drawing/2014/main" id="{EA243F34-74CE-461D-9E24-FC695134C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4186"/>
              <a:ext cx="567" cy="341"/>
            </a:xfrm>
            <a:custGeom>
              <a:avLst/>
              <a:gdLst>
                <a:gd name="T0" fmla="*/ 28 w 567"/>
                <a:gd name="T1" fmla="*/ 255 h 341"/>
                <a:gd name="T2" fmla="*/ 0 w 567"/>
                <a:gd name="T3" fmla="*/ 284 h 341"/>
                <a:gd name="T4" fmla="*/ 85 w 567"/>
                <a:gd name="T5" fmla="*/ 341 h 341"/>
                <a:gd name="T6" fmla="*/ 114 w 567"/>
                <a:gd name="T7" fmla="*/ 312 h 341"/>
                <a:gd name="T8" fmla="*/ 170 w 567"/>
                <a:gd name="T9" fmla="*/ 341 h 341"/>
                <a:gd name="T10" fmla="*/ 227 w 567"/>
                <a:gd name="T11" fmla="*/ 312 h 341"/>
                <a:gd name="T12" fmla="*/ 255 w 567"/>
                <a:gd name="T13" fmla="*/ 341 h 341"/>
                <a:gd name="T14" fmla="*/ 255 w 567"/>
                <a:gd name="T15" fmla="*/ 312 h 341"/>
                <a:gd name="T16" fmla="*/ 312 w 567"/>
                <a:gd name="T17" fmla="*/ 284 h 341"/>
                <a:gd name="T18" fmla="*/ 340 w 567"/>
                <a:gd name="T19" fmla="*/ 341 h 341"/>
                <a:gd name="T20" fmla="*/ 425 w 567"/>
                <a:gd name="T21" fmla="*/ 284 h 341"/>
                <a:gd name="T22" fmla="*/ 454 w 567"/>
                <a:gd name="T23" fmla="*/ 227 h 341"/>
                <a:gd name="T24" fmla="*/ 425 w 567"/>
                <a:gd name="T25" fmla="*/ 142 h 341"/>
                <a:gd name="T26" fmla="*/ 539 w 567"/>
                <a:gd name="T27" fmla="*/ 199 h 341"/>
                <a:gd name="T28" fmla="*/ 567 w 567"/>
                <a:gd name="T29" fmla="*/ 170 h 341"/>
                <a:gd name="T30" fmla="*/ 567 w 567"/>
                <a:gd name="T31" fmla="*/ 114 h 341"/>
                <a:gd name="T32" fmla="*/ 510 w 567"/>
                <a:gd name="T33" fmla="*/ 85 h 341"/>
                <a:gd name="T34" fmla="*/ 482 w 567"/>
                <a:gd name="T35" fmla="*/ 0 h 341"/>
                <a:gd name="T36" fmla="*/ 340 w 567"/>
                <a:gd name="T37" fmla="*/ 114 h 341"/>
                <a:gd name="T38" fmla="*/ 255 w 567"/>
                <a:gd name="T39" fmla="*/ 114 h 341"/>
                <a:gd name="T40" fmla="*/ 170 w 567"/>
                <a:gd name="T41" fmla="*/ 142 h 341"/>
                <a:gd name="T42" fmla="*/ 114 w 567"/>
                <a:gd name="T43" fmla="*/ 227 h 341"/>
                <a:gd name="T44" fmla="*/ 28 w 567"/>
                <a:gd name="T45" fmla="*/ 25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41">
                  <a:moveTo>
                    <a:pt x="28" y="255"/>
                  </a:moveTo>
                  <a:lnTo>
                    <a:pt x="0" y="284"/>
                  </a:lnTo>
                  <a:lnTo>
                    <a:pt x="85" y="341"/>
                  </a:lnTo>
                  <a:lnTo>
                    <a:pt x="114" y="312"/>
                  </a:lnTo>
                  <a:lnTo>
                    <a:pt x="170" y="341"/>
                  </a:lnTo>
                  <a:lnTo>
                    <a:pt x="227" y="312"/>
                  </a:lnTo>
                  <a:lnTo>
                    <a:pt x="255" y="341"/>
                  </a:lnTo>
                  <a:lnTo>
                    <a:pt x="255" y="312"/>
                  </a:lnTo>
                  <a:lnTo>
                    <a:pt x="312" y="284"/>
                  </a:lnTo>
                  <a:lnTo>
                    <a:pt x="340" y="341"/>
                  </a:lnTo>
                  <a:lnTo>
                    <a:pt x="425" y="284"/>
                  </a:lnTo>
                  <a:lnTo>
                    <a:pt x="454" y="227"/>
                  </a:lnTo>
                  <a:lnTo>
                    <a:pt x="425" y="142"/>
                  </a:lnTo>
                  <a:lnTo>
                    <a:pt x="539" y="199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510" y="85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255" y="114"/>
                  </a:lnTo>
                  <a:lnTo>
                    <a:pt x="170" y="142"/>
                  </a:lnTo>
                  <a:lnTo>
                    <a:pt x="114" y="227"/>
                  </a:lnTo>
                  <a:lnTo>
                    <a:pt x="28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28" name="Freeform 966">
              <a:extLst>
                <a:ext uri="{FF2B5EF4-FFF2-40B4-BE49-F238E27FC236}">
                  <a16:creationId xmlns:a16="http://schemas.microsoft.com/office/drawing/2014/main" id="{EA476DC8-220B-4B46-90DF-1CE0C7F88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3931"/>
              <a:ext cx="453" cy="510"/>
            </a:xfrm>
            <a:custGeom>
              <a:avLst/>
              <a:gdLst>
                <a:gd name="T0" fmla="*/ 255 w 453"/>
                <a:gd name="T1" fmla="*/ 0 h 510"/>
                <a:gd name="T2" fmla="*/ 113 w 453"/>
                <a:gd name="T3" fmla="*/ 57 h 510"/>
                <a:gd name="T4" fmla="*/ 56 w 453"/>
                <a:gd name="T5" fmla="*/ 57 h 510"/>
                <a:gd name="T6" fmla="*/ 0 w 453"/>
                <a:gd name="T7" fmla="*/ 114 h 510"/>
                <a:gd name="T8" fmla="*/ 0 w 453"/>
                <a:gd name="T9" fmla="*/ 255 h 510"/>
                <a:gd name="T10" fmla="*/ 28 w 453"/>
                <a:gd name="T11" fmla="*/ 312 h 510"/>
                <a:gd name="T12" fmla="*/ 85 w 453"/>
                <a:gd name="T13" fmla="*/ 340 h 510"/>
                <a:gd name="T14" fmla="*/ 28 w 453"/>
                <a:gd name="T15" fmla="*/ 369 h 510"/>
                <a:gd name="T16" fmla="*/ 28 w 453"/>
                <a:gd name="T17" fmla="*/ 425 h 510"/>
                <a:gd name="T18" fmla="*/ 56 w 453"/>
                <a:gd name="T19" fmla="*/ 425 h 510"/>
                <a:gd name="T20" fmla="*/ 85 w 453"/>
                <a:gd name="T21" fmla="*/ 397 h 510"/>
                <a:gd name="T22" fmla="*/ 170 w 453"/>
                <a:gd name="T23" fmla="*/ 454 h 510"/>
                <a:gd name="T24" fmla="*/ 170 w 453"/>
                <a:gd name="T25" fmla="*/ 482 h 510"/>
                <a:gd name="T26" fmla="*/ 198 w 453"/>
                <a:gd name="T27" fmla="*/ 482 h 510"/>
                <a:gd name="T28" fmla="*/ 226 w 453"/>
                <a:gd name="T29" fmla="*/ 510 h 510"/>
                <a:gd name="T30" fmla="*/ 312 w 453"/>
                <a:gd name="T31" fmla="*/ 482 h 510"/>
                <a:gd name="T32" fmla="*/ 368 w 453"/>
                <a:gd name="T33" fmla="*/ 397 h 510"/>
                <a:gd name="T34" fmla="*/ 453 w 453"/>
                <a:gd name="T35" fmla="*/ 369 h 510"/>
                <a:gd name="T36" fmla="*/ 312 w 453"/>
                <a:gd name="T37" fmla="*/ 227 h 510"/>
                <a:gd name="T38" fmla="*/ 283 w 453"/>
                <a:gd name="T39" fmla="*/ 114 h 510"/>
                <a:gd name="T40" fmla="*/ 255 w 453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510">
                  <a:moveTo>
                    <a:pt x="255" y="0"/>
                  </a:moveTo>
                  <a:lnTo>
                    <a:pt x="113" y="57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40"/>
                  </a:lnTo>
                  <a:lnTo>
                    <a:pt x="28" y="369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170" y="454"/>
                  </a:lnTo>
                  <a:lnTo>
                    <a:pt x="170" y="482"/>
                  </a:lnTo>
                  <a:lnTo>
                    <a:pt x="198" y="482"/>
                  </a:lnTo>
                  <a:lnTo>
                    <a:pt x="226" y="510"/>
                  </a:lnTo>
                  <a:lnTo>
                    <a:pt x="312" y="482"/>
                  </a:lnTo>
                  <a:lnTo>
                    <a:pt x="368" y="397"/>
                  </a:lnTo>
                  <a:lnTo>
                    <a:pt x="453" y="369"/>
                  </a:lnTo>
                  <a:lnTo>
                    <a:pt x="312" y="227"/>
                  </a:lnTo>
                  <a:lnTo>
                    <a:pt x="283" y="114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29" name="Freeform 967">
              <a:extLst>
                <a:ext uri="{FF2B5EF4-FFF2-40B4-BE49-F238E27FC236}">
                  <a16:creationId xmlns:a16="http://schemas.microsoft.com/office/drawing/2014/main" id="{5AE72C62-16FE-400D-9627-DF184DDF7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3846"/>
              <a:ext cx="283" cy="454"/>
            </a:xfrm>
            <a:custGeom>
              <a:avLst/>
              <a:gdLst>
                <a:gd name="T0" fmla="*/ 283 w 283"/>
                <a:gd name="T1" fmla="*/ 454 h 454"/>
                <a:gd name="T2" fmla="*/ 198 w 283"/>
                <a:gd name="T3" fmla="*/ 454 h 454"/>
                <a:gd name="T4" fmla="*/ 57 w 283"/>
                <a:gd name="T5" fmla="*/ 312 h 454"/>
                <a:gd name="T6" fmla="*/ 0 w 283"/>
                <a:gd name="T7" fmla="*/ 85 h 454"/>
                <a:gd name="T8" fmla="*/ 113 w 283"/>
                <a:gd name="T9" fmla="*/ 57 h 454"/>
                <a:gd name="T10" fmla="*/ 170 w 283"/>
                <a:gd name="T11" fmla="*/ 0 h 454"/>
                <a:gd name="T12" fmla="*/ 198 w 283"/>
                <a:gd name="T13" fmla="*/ 0 h 454"/>
                <a:gd name="T14" fmla="*/ 227 w 283"/>
                <a:gd name="T15" fmla="*/ 170 h 454"/>
                <a:gd name="T16" fmla="*/ 227 w 283"/>
                <a:gd name="T17" fmla="*/ 340 h 454"/>
                <a:gd name="T18" fmla="*/ 283 w 283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454">
                  <a:moveTo>
                    <a:pt x="283" y="454"/>
                  </a:moveTo>
                  <a:lnTo>
                    <a:pt x="198" y="454"/>
                  </a:lnTo>
                  <a:lnTo>
                    <a:pt x="57" y="312"/>
                  </a:lnTo>
                  <a:lnTo>
                    <a:pt x="0" y="85"/>
                  </a:lnTo>
                  <a:lnTo>
                    <a:pt x="113" y="57"/>
                  </a:lnTo>
                  <a:lnTo>
                    <a:pt x="170" y="0"/>
                  </a:lnTo>
                  <a:lnTo>
                    <a:pt x="198" y="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283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30" name="Freeform 968">
              <a:extLst>
                <a:ext uri="{FF2B5EF4-FFF2-40B4-BE49-F238E27FC236}">
                  <a16:creationId xmlns:a16="http://schemas.microsoft.com/office/drawing/2014/main" id="{1C23A5E3-570D-4459-B4A1-009258D35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818"/>
              <a:ext cx="312" cy="482"/>
            </a:xfrm>
            <a:custGeom>
              <a:avLst/>
              <a:gdLst>
                <a:gd name="T0" fmla="*/ 85 w 312"/>
                <a:gd name="T1" fmla="*/ 482 h 482"/>
                <a:gd name="T2" fmla="*/ 29 w 312"/>
                <a:gd name="T3" fmla="*/ 368 h 482"/>
                <a:gd name="T4" fmla="*/ 29 w 312"/>
                <a:gd name="T5" fmla="*/ 198 h 482"/>
                <a:gd name="T6" fmla="*/ 0 w 312"/>
                <a:gd name="T7" fmla="*/ 28 h 482"/>
                <a:gd name="T8" fmla="*/ 57 w 312"/>
                <a:gd name="T9" fmla="*/ 0 h 482"/>
                <a:gd name="T10" fmla="*/ 255 w 312"/>
                <a:gd name="T11" fmla="*/ 28 h 482"/>
                <a:gd name="T12" fmla="*/ 312 w 312"/>
                <a:gd name="T13" fmla="*/ 56 h 482"/>
                <a:gd name="T14" fmla="*/ 312 w 312"/>
                <a:gd name="T15" fmla="*/ 113 h 482"/>
                <a:gd name="T16" fmla="*/ 255 w 312"/>
                <a:gd name="T17" fmla="*/ 198 h 482"/>
                <a:gd name="T18" fmla="*/ 255 w 312"/>
                <a:gd name="T19" fmla="*/ 283 h 482"/>
                <a:gd name="T20" fmla="*/ 227 w 312"/>
                <a:gd name="T21" fmla="*/ 368 h 482"/>
                <a:gd name="T22" fmla="*/ 85 w 312"/>
                <a:gd name="T2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482">
                  <a:moveTo>
                    <a:pt x="85" y="482"/>
                  </a:moveTo>
                  <a:lnTo>
                    <a:pt x="29" y="368"/>
                  </a:lnTo>
                  <a:lnTo>
                    <a:pt x="29" y="198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255" y="28"/>
                  </a:lnTo>
                  <a:lnTo>
                    <a:pt x="312" y="56"/>
                  </a:lnTo>
                  <a:lnTo>
                    <a:pt x="312" y="113"/>
                  </a:lnTo>
                  <a:lnTo>
                    <a:pt x="255" y="198"/>
                  </a:lnTo>
                  <a:lnTo>
                    <a:pt x="255" y="283"/>
                  </a:lnTo>
                  <a:lnTo>
                    <a:pt x="227" y="368"/>
                  </a:lnTo>
                  <a:lnTo>
                    <a:pt x="85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31" name="Freeform 969">
              <a:extLst>
                <a:ext uri="{FF2B5EF4-FFF2-40B4-BE49-F238E27FC236}">
                  <a16:creationId xmlns:a16="http://schemas.microsoft.com/office/drawing/2014/main" id="{34336DA4-4B5C-44F8-A4EA-38EE35D42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3648"/>
              <a:ext cx="284" cy="283"/>
            </a:xfrm>
            <a:custGeom>
              <a:avLst/>
              <a:gdLst>
                <a:gd name="T0" fmla="*/ 284 w 284"/>
                <a:gd name="T1" fmla="*/ 170 h 283"/>
                <a:gd name="T2" fmla="*/ 227 w 284"/>
                <a:gd name="T3" fmla="*/ 198 h 283"/>
                <a:gd name="T4" fmla="*/ 199 w 284"/>
                <a:gd name="T5" fmla="*/ 198 h 283"/>
                <a:gd name="T6" fmla="*/ 142 w 284"/>
                <a:gd name="T7" fmla="*/ 255 h 283"/>
                <a:gd name="T8" fmla="*/ 29 w 284"/>
                <a:gd name="T9" fmla="*/ 283 h 283"/>
                <a:gd name="T10" fmla="*/ 29 w 284"/>
                <a:gd name="T11" fmla="*/ 170 h 283"/>
                <a:gd name="T12" fmla="*/ 0 w 284"/>
                <a:gd name="T13" fmla="*/ 85 h 283"/>
                <a:gd name="T14" fmla="*/ 57 w 284"/>
                <a:gd name="T15" fmla="*/ 85 h 283"/>
                <a:gd name="T16" fmla="*/ 114 w 284"/>
                <a:gd name="T17" fmla="*/ 28 h 283"/>
                <a:gd name="T18" fmla="*/ 256 w 284"/>
                <a:gd name="T19" fmla="*/ 0 h 283"/>
                <a:gd name="T20" fmla="*/ 256 w 284"/>
                <a:gd name="T21" fmla="*/ 85 h 283"/>
                <a:gd name="T22" fmla="*/ 284 w 284"/>
                <a:gd name="T23" fmla="*/ 113 h 283"/>
                <a:gd name="T24" fmla="*/ 284 w 284"/>
                <a:gd name="T25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284" y="170"/>
                  </a:moveTo>
                  <a:lnTo>
                    <a:pt x="227" y="198"/>
                  </a:lnTo>
                  <a:lnTo>
                    <a:pt x="199" y="198"/>
                  </a:lnTo>
                  <a:lnTo>
                    <a:pt x="142" y="255"/>
                  </a:lnTo>
                  <a:lnTo>
                    <a:pt x="29" y="283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114" y="28"/>
                  </a:lnTo>
                  <a:lnTo>
                    <a:pt x="256" y="0"/>
                  </a:lnTo>
                  <a:lnTo>
                    <a:pt x="256" y="85"/>
                  </a:lnTo>
                  <a:lnTo>
                    <a:pt x="284" y="113"/>
                  </a:lnTo>
                  <a:lnTo>
                    <a:pt x="28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32" name="Freeform 970">
              <a:extLst>
                <a:ext uri="{FF2B5EF4-FFF2-40B4-BE49-F238E27FC236}">
                  <a16:creationId xmlns:a16="http://schemas.microsoft.com/office/drawing/2014/main" id="{B72B56D9-7D25-4072-87B6-5E6DF9345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421"/>
              <a:ext cx="397" cy="312"/>
            </a:xfrm>
            <a:custGeom>
              <a:avLst/>
              <a:gdLst>
                <a:gd name="T0" fmla="*/ 141 w 397"/>
                <a:gd name="T1" fmla="*/ 312 h 312"/>
                <a:gd name="T2" fmla="*/ 198 w 397"/>
                <a:gd name="T3" fmla="*/ 312 h 312"/>
                <a:gd name="T4" fmla="*/ 255 w 397"/>
                <a:gd name="T5" fmla="*/ 255 h 312"/>
                <a:gd name="T6" fmla="*/ 397 w 397"/>
                <a:gd name="T7" fmla="*/ 227 h 312"/>
                <a:gd name="T8" fmla="*/ 368 w 397"/>
                <a:gd name="T9" fmla="*/ 113 h 312"/>
                <a:gd name="T10" fmla="*/ 340 w 397"/>
                <a:gd name="T11" fmla="*/ 142 h 312"/>
                <a:gd name="T12" fmla="*/ 312 w 397"/>
                <a:gd name="T13" fmla="*/ 85 h 312"/>
                <a:gd name="T14" fmla="*/ 227 w 397"/>
                <a:gd name="T15" fmla="*/ 113 h 312"/>
                <a:gd name="T16" fmla="*/ 198 w 397"/>
                <a:gd name="T17" fmla="*/ 28 h 312"/>
                <a:gd name="T18" fmla="*/ 141 w 397"/>
                <a:gd name="T19" fmla="*/ 0 h 312"/>
                <a:gd name="T20" fmla="*/ 85 w 397"/>
                <a:gd name="T21" fmla="*/ 57 h 312"/>
                <a:gd name="T22" fmla="*/ 56 w 397"/>
                <a:gd name="T23" fmla="*/ 57 h 312"/>
                <a:gd name="T24" fmla="*/ 0 w 397"/>
                <a:gd name="T25" fmla="*/ 57 h 312"/>
                <a:gd name="T26" fmla="*/ 85 w 397"/>
                <a:gd name="T27" fmla="*/ 227 h 312"/>
                <a:gd name="T28" fmla="*/ 113 w 397"/>
                <a:gd name="T29" fmla="*/ 312 h 312"/>
                <a:gd name="T30" fmla="*/ 141 w 397"/>
                <a:gd name="T3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141" y="312"/>
                  </a:moveTo>
                  <a:lnTo>
                    <a:pt x="198" y="312"/>
                  </a:lnTo>
                  <a:lnTo>
                    <a:pt x="255" y="255"/>
                  </a:lnTo>
                  <a:lnTo>
                    <a:pt x="397" y="227"/>
                  </a:lnTo>
                  <a:lnTo>
                    <a:pt x="368" y="113"/>
                  </a:lnTo>
                  <a:lnTo>
                    <a:pt x="340" y="142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98" y="28"/>
                  </a:lnTo>
                  <a:lnTo>
                    <a:pt x="141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85" y="227"/>
                  </a:lnTo>
                  <a:lnTo>
                    <a:pt x="113" y="312"/>
                  </a:lnTo>
                  <a:lnTo>
                    <a:pt x="141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33" name="Freeform 971">
              <a:extLst>
                <a:ext uri="{FF2B5EF4-FFF2-40B4-BE49-F238E27FC236}">
                  <a16:creationId xmlns:a16="http://schemas.microsoft.com/office/drawing/2014/main" id="{458C1BC2-3DA9-47AA-8B14-A0D6EBDCF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336"/>
              <a:ext cx="312" cy="538"/>
            </a:xfrm>
            <a:custGeom>
              <a:avLst/>
              <a:gdLst>
                <a:gd name="T0" fmla="*/ 312 w 312"/>
                <a:gd name="T1" fmla="*/ 538 h 538"/>
                <a:gd name="T2" fmla="*/ 255 w 312"/>
                <a:gd name="T3" fmla="*/ 510 h 538"/>
                <a:gd name="T4" fmla="*/ 57 w 312"/>
                <a:gd name="T5" fmla="*/ 482 h 538"/>
                <a:gd name="T6" fmla="*/ 57 w 312"/>
                <a:gd name="T7" fmla="*/ 425 h 538"/>
                <a:gd name="T8" fmla="*/ 29 w 312"/>
                <a:gd name="T9" fmla="*/ 397 h 538"/>
                <a:gd name="T10" fmla="*/ 29 w 312"/>
                <a:gd name="T11" fmla="*/ 312 h 538"/>
                <a:gd name="T12" fmla="*/ 0 w 312"/>
                <a:gd name="T13" fmla="*/ 198 h 538"/>
                <a:gd name="T14" fmla="*/ 29 w 312"/>
                <a:gd name="T15" fmla="*/ 198 h 538"/>
                <a:gd name="T16" fmla="*/ 29 w 312"/>
                <a:gd name="T17" fmla="*/ 113 h 538"/>
                <a:gd name="T18" fmla="*/ 57 w 312"/>
                <a:gd name="T19" fmla="*/ 113 h 538"/>
                <a:gd name="T20" fmla="*/ 57 w 312"/>
                <a:gd name="T21" fmla="*/ 28 h 538"/>
                <a:gd name="T22" fmla="*/ 85 w 312"/>
                <a:gd name="T23" fmla="*/ 28 h 538"/>
                <a:gd name="T24" fmla="*/ 142 w 312"/>
                <a:gd name="T25" fmla="*/ 28 h 538"/>
                <a:gd name="T26" fmla="*/ 170 w 312"/>
                <a:gd name="T27" fmla="*/ 0 h 538"/>
                <a:gd name="T28" fmla="*/ 199 w 312"/>
                <a:gd name="T29" fmla="*/ 28 h 538"/>
                <a:gd name="T30" fmla="*/ 199 w 312"/>
                <a:gd name="T31" fmla="*/ 170 h 538"/>
                <a:gd name="T32" fmla="*/ 227 w 312"/>
                <a:gd name="T33" fmla="*/ 255 h 538"/>
                <a:gd name="T34" fmla="*/ 312 w 312"/>
                <a:gd name="T35" fmla="*/ 368 h 538"/>
                <a:gd name="T36" fmla="*/ 284 w 312"/>
                <a:gd name="T37" fmla="*/ 482 h 538"/>
                <a:gd name="T38" fmla="*/ 312 w 312"/>
                <a:gd name="T39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2" h="538">
                  <a:moveTo>
                    <a:pt x="312" y="538"/>
                  </a:moveTo>
                  <a:lnTo>
                    <a:pt x="255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29" y="397"/>
                  </a:lnTo>
                  <a:lnTo>
                    <a:pt x="29" y="312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29" y="113"/>
                  </a:lnTo>
                  <a:lnTo>
                    <a:pt x="57" y="113"/>
                  </a:lnTo>
                  <a:lnTo>
                    <a:pt x="57" y="28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99" y="170"/>
                  </a:lnTo>
                  <a:lnTo>
                    <a:pt x="227" y="255"/>
                  </a:lnTo>
                  <a:lnTo>
                    <a:pt x="312" y="368"/>
                  </a:lnTo>
                  <a:lnTo>
                    <a:pt x="284" y="482"/>
                  </a:lnTo>
                  <a:lnTo>
                    <a:pt x="312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34" name="Freeform 972">
              <a:extLst>
                <a:ext uri="{FF2B5EF4-FFF2-40B4-BE49-F238E27FC236}">
                  <a16:creationId xmlns:a16="http://schemas.microsoft.com/office/drawing/2014/main" id="{77F20A8E-DA99-4CA2-91A3-EAE13D36E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3704"/>
              <a:ext cx="482" cy="596"/>
            </a:xfrm>
            <a:custGeom>
              <a:avLst/>
              <a:gdLst>
                <a:gd name="T0" fmla="*/ 85 w 482"/>
                <a:gd name="T1" fmla="*/ 0 h 596"/>
                <a:gd name="T2" fmla="*/ 57 w 482"/>
                <a:gd name="T3" fmla="*/ 114 h 596"/>
                <a:gd name="T4" fmla="*/ 85 w 482"/>
                <a:gd name="T5" fmla="*/ 170 h 596"/>
                <a:gd name="T6" fmla="*/ 85 w 482"/>
                <a:gd name="T7" fmla="*/ 227 h 596"/>
                <a:gd name="T8" fmla="*/ 28 w 482"/>
                <a:gd name="T9" fmla="*/ 312 h 596"/>
                <a:gd name="T10" fmla="*/ 28 w 482"/>
                <a:gd name="T11" fmla="*/ 397 h 596"/>
                <a:gd name="T12" fmla="*/ 0 w 482"/>
                <a:gd name="T13" fmla="*/ 482 h 596"/>
                <a:gd name="T14" fmla="*/ 28 w 482"/>
                <a:gd name="T15" fmla="*/ 567 h 596"/>
                <a:gd name="T16" fmla="*/ 85 w 482"/>
                <a:gd name="T17" fmla="*/ 596 h 596"/>
                <a:gd name="T18" fmla="*/ 113 w 482"/>
                <a:gd name="T19" fmla="*/ 567 h 596"/>
                <a:gd name="T20" fmla="*/ 170 w 482"/>
                <a:gd name="T21" fmla="*/ 596 h 596"/>
                <a:gd name="T22" fmla="*/ 199 w 482"/>
                <a:gd name="T23" fmla="*/ 596 h 596"/>
                <a:gd name="T24" fmla="*/ 170 w 482"/>
                <a:gd name="T25" fmla="*/ 567 h 596"/>
                <a:gd name="T26" fmla="*/ 255 w 482"/>
                <a:gd name="T27" fmla="*/ 539 h 596"/>
                <a:gd name="T28" fmla="*/ 227 w 482"/>
                <a:gd name="T29" fmla="*/ 511 h 596"/>
                <a:gd name="T30" fmla="*/ 255 w 482"/>
                <a:gd name="T31" fmla="*/ 482 h 596"/>
                <a:gd name="T32" fmla="*/ 199 w 482"/>
                <a:gd name="T33" fmla="*/ 454 h 596"/>
                <a:gd name="T34" fmla="*/ 255 w 482"/>
                <a:gd name="T35" fmla="*/ 426 h 596"/>
                <a:gd name="T36" fmla="*/ 369 w 482"/>
                <a:gd name="T37" fmla="*/ 482 h 596"/>
                <a:gd name="T38" fmla="*/ 397 w 482"/>
                <a:gd name="T39" fmla="*/ 454 h 596"/>
                <a:gd name="T40" fmla="*/ 369 w 482"/>
                <a:gd name="T41" fmla="*/ 397 h 596"/>
                <a:gd name="T42" fmla="*/ 397 w 482"/>
                <a:gd name="T43" fmla="*/ 369 h 596"/>
                <a:gd name="T44" fmla="*/ 454 w 482"/>
                <a:gd name="T45" fmla="*/ 397 h 596"/>
                <a:gd name="T46" fmla="*/ 425 w 482"/>
                <a:gd name="T47" fmla="*/ 284 h 596"/>
                <a:gd name="T48" fmla="*/ 454 w 482"/>
                <a:gd name="T49" fmla="*/ 284 h 596"/>
                <a:gd name="T50" fmla="*/ 482 w 482"/>
                <a:gd name="T51" fmla="*/ 170 h 596"/>
                <a:gd name="T52" fmla="*/ 425 w 482"/>
                <a:gd name="T53" fmla="*/ 142 h 596"/>
                <a:gd name="T54" fmla="*/ 397 w 482"/>
                <a:gd name="T55" fmla="*/ 199 h 596"/>
                <a:gd name="T56" fmla="*/ 312 w 482"/>
                <a:gd name="T57" fmla="*/ 199 h 596"/>
                <a:gd name="T58" fmla="*/ 113 w 482"/>
                <a:gd name="T59" fmla="*/ 57 h 596"/>
                <a:gd name="T60" fmla="*/ 85 w 482"/>
                <a:gd name="T6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2" h="596">
                  <a:moveTo>
                    <a:pt x="85" y="0"/>
                  </a:moveTo>
                  <a:lnTo>
                    <a:pt x="57" y="114"/>
                  </a:lnTo>
                  <a:lnTo>
                    <a:pt x="85" y="170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97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85" y="596"/>
                  </a:lnTo>
                  <a:lnTo>
                    <a:pt x="113" y="567"/>
                  </a:lnTo>
                  <a:lnTo>
                    <a:pt x="170" y="596"/>
                  </a:lnTo>
                  <a:lnTo>
                    <a:pt x="199" y="596"/>
                  </a:lnTo>
                  <a:lnTo>
                    <a:pt x="170" y="567"/>
                  </a:lnTo>
                  <a:lnTo>
                    <a:pt x="255" y="539"/>
                  </a:lnTo>
                  <a:lnTo>
                    <a:pt x="227" y="511"/>
                  </a:lnTo>
                  <a:lnTo>
                    <a:pt x="255" y="482"/>
                  </a:lnTo>
                  <a:lnTo>
                    <a:pt x="199" y="454"/>
                  </a:lnTo>
                  <a:lnTo>
                    <a:pt x="255" y="426"/>
                  </a:lnTo>
                  <a:lnTo>
                    <a:pt x="369" y="482"/>
                  </a:lnTo>
                  <a:lnTo>
                    <a:pt x="397" y="454"/>
                  </a:lnTo>
                  <a:lnTo>
                    <a:pt x="369" y="397"/>
                  </a:lnTo>
                  <a:lnTo>
                    <a:pt x="397" y="369"/>
                  </a:lnTo>
                  <a:lnTo>
                    <a:pt x="454" y="397"/>
                  </a:lnTo>
                  <a:lnTo>
                    <a:pt x="425" y="284"/>
                  </a:lnTo>
                  <a:lnTo>
                    <a:pt x="454" y="284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397" y="199"/>
                  </a:lnTo>
                  <a:lnTo>
                    <a:pt x="312" y="199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35" name="Freeform 973">
              <a:extLst>
                <a:ext uri="{FF2B5EF4-FFF2-40B4-BE49-F238E27FC236}">
                  <a16:creationId xmlns:a16="http://schemas.microsoft.com/office/drawing/2014/main" id="{6CB6BDD2-2993-4205-BFAE-1B2870472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3166"/>
              <a:ext cx="510" cy="737"/>
            </a:xfrm>
            <a:custGeom>
              <a:avLst/>
              <a:gdLst>
                <a:gd name="T0" fmla="*/ 0 w 510"/>
                <a:gd name="T1" fmla="*/ 198 h 737"/>
                <a:gd name="T2" fmla="*/ 0 w 510"/>
                <a:gd name="T3" fmla="*/ 340 h 737"/>
                <a:gd name="T4" fmla="*/ 28 w 510"/>
                <a:gd name="T5" fmla="*/ 425 h 737"/>
                <a:gd name="T6" fmla="*/ 113 w 510"/>
                <a:gd name="T7" fmla="*/ 538 h 737"/>
                <a:gd name="T8" fmla="*/ 141 w 510"/>
                <a:gd name="T9" fmla="*/ 595 h 737"/>
                <a:gd name="T10" fmla="*/ 340 w 510"/>
                <a:gd name="T11" fmla="*/ 737 h 737"/>
                <a:gd name="T12" fmla="*/ 425 w 510"/>
                <a:gd name="T13" fmla="*/ 737 h 737"/>
                <a:gd name="T14" fmla="*/ 453 w 510"/>
                <a:gd name="T15" fmla="*/ 680 h 737"/>
                <a:gd name="T16" fmla="*/ 453 w 510"/>
                <a:gd name="T17" fmla="*/ 595 h 737"/>
                <a:gd name="T18" fmla="*/ 510 w 510"/>
                <a:gd name="T19" fmla="*/ 510 h 737"/>
                <a:gd name="T20" fmla="*/ 482 w 510"/>
                <a:gd name="T21" fmla="*/ 482 h 737"/>
                <a:gd name="T22" fmla="*/ 453 w 510"/>
                <a:gd name="T23" fmla="*/ 397 h 737"/>
                <a:gd name="T24" fmla="*/ 368 w 510"/>
                <a:gd name="T25" fmla="*/ 368 h 737"/>
                <a:gd name="T26" fmla="*/ 368 w 510"/>
                <a:gd name="T27" fmla="*/ 340 h 737"/>
                <a:gd name="T28" fmla="*/ 283 w 510"/>
                <a:gd name="T29" fmla="*/ 368 h 737"/>
                <a:gd name="T30" fmla="*/ 255 w 510"/>
                <a:gd name="T31" fmla="*/ 340 h 737"/>
                <a:gd name="T32" fmla="*/ 312 w 510"/>
                <a:gd name="T33" fmla="*/ 312 h 737"/>
                <a:gd name="T34" fmla="*/ 255 w 510"/>
                <a:gd name="T35" fmla="*/ 312 h 737"/>
                <a:gd name="T36" fmla="*/ 227 w 510"/>
                <a:gd name="T37" fmla="*/ 255 h 737"/>
                <a:gd name="T38" fmla="*/ 283 w 510"/>
                <a:gd name="T39" fmla="*/ 255 h 737"/>
                <a:gd name="T40" fmla="*/ 312 w 510"/>
                <a:gd name="T41" fmla="*/ 198 h 737"/>
                <a:gd name="T42" fmla="*/ 312 w 510"/>
                <a:gd name="T43" fmla="*/ 113 h 737"/>
                <a:gd name="T44" fmla="*/ 198 w 510"/>
                <a:gd name="T45" fmla="*/ 28 h 737"/>
                <a:gd name="T46" fmla="*/ 85 w 510"/>
                <a:gd name="T47" fmla="*/ 0 h 737"/>
                <a:gd name="T48" fmla="*/ 113 w 510"/>
                <a:gd name="T49" fmla="*/ 85 h 737"/>
                <a:gd name="T50" fmla="*/ 56 w 510"/>
                <a:gd name="T51" fmla="*/ 170 h 737"/>
                <a:gd name="T52" fmla="*/ 113 w 510"/>
                <a:gd name="T53" fmla="*/ 198 h 737"/>
                <a:gd name="T54" fmla="*/ 0 w 510"/>
                <a:gd name="T55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737">
                  <a:moveTo>
                    <a:pt x="0" y="198"/>
                  </a:moveTo>
                  <a:lnTo>
                    <a:pt x="0" y="340"/>
                  </a:lnTo>
                  <a:lnTo>
                    <a:pt x="28" y="425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340" y="737"/>
                  </a:lnTo>
                  <a:lnTo>
                    <a:pt x="425" y="737"/>
                  </a:lnTo>
                  <a:lnTo>
                    <a:pt x="453" y="680"/>
                  </a:lnTo>
                  <a:lnTo>
                    <a:pt x="453" y="595"/>
                  </a:lnTo>
                  <a:lnTo>
                    <a:pt x="510" y="510"/>
                  </a:lnTo>
                  <a:lnTo>
                    <a:pt x="482" y="482"/>
                  </a:lnTo>
                  <a:lnTo>
                    <a:pt x="453" y="397"/>
                  </a:lnTo>
                  <a:lnTo>
                    <a:pt x="368" y="368"/>
                  </a:lnTo>
                  <a:lnTo>
                    <a:pt x="368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83" y="255"/>
                  </a:lnTo>
                  <a:lnTo>
                    <a:pt x="312" y="198"/>
                  </a:lnTo>
                  <a:lnTo>
                    <a:pt x="312" y="113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113" y="85"/>
                  </a:lnTo>
                  <a:lnTo>
                    <a:pt x="56" y="170"/>
                  </a:lnTo>
                  <a:lnTo>
                    <a:pt x="113" y="198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36" name="Freeform 976">
              <a:extLst>
                <a:ext uri="{FF2B5EF4-FFF2-40B4-BE49-F238E27FC236}">
                  <a16:creationId xmlns:a16="http://schemas.microsoft.com/office/drawing/2014/main" id="{885E37FA-40BB-4CFF-98E1-F0FD6F084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3591"/>
              <a:ext cx="454" cy="595"/>
            </a:xfrm>
            <a:custGeom>
              <a:avLst/>
              <a:gdLst>
                <a:gd name="T0" fmla="*/ 454 w 454"/>
                <a:gd name="T1" fmla="*/ 340 h 595"/>
                <a:gd name="T2" fmla="*/ 454 w 454"/>
                <a:gd name="T3" fmla="*/ 227 h 595"/>
                <a:gd name="T4" fmla="*/ 425 w 454"/>
                <a:gd name="T5" fmla="*/ 142 h 595"/>
                <a:gd name="T6" fmla="*/ 397 w 454"/>
                <a:gd name="T7" fmla="*/ 142 h 595"/>
                <a:gd name="T8" fmla="*/ 369 w 454"/>
                <a:gd name="T9" fmla="*/ 57 h 595"/>
                <a:gd name="T10" fmla="*/ 340 w 454"/>
                <a:gd name="T11" fmla="*/ 85 h 595"/>
                <a:gd name="T12" fmla="*/ 312 w 454"/>
                <a:gd name="T13" fmla="*/ 57 h 595"/>
                <a:gd name="T14" fmla="*/ 284 w 454"/>
                <a:gd name="T15" fmla="*/ 57 h 595"/>
                <a:gd name="T16" fmla="*/ 227 w 454"/>
                <a:gd name="T17" fmla="*/ 0 h 595"/>
                <a:gd name="T18" fmla="*/ 170 w 454"/>
                <a:gd name="T19" fmla="*/ 28 h 595"/>
                <a:gd name="T20" fmla="*/ 85 w 454"/>
                <a:gd name="T21" fmla="*/ 142 h 595"/>
                <a:gd name="T22" fmla="*/ 85 w 454"/>
                <a:gd name="T23" fmla="*/ 85 h 595"/>
                <a:gd name="T24" fmla="*/ 29 w 454"/>
                <a:gd name="T25" fmla="*/ 113 h 595"/>
                <a:gd name="T26" fmla="*/ 57 w 454"/>
                <a:gd name="T27" fmla="*/ 142 h 595"/>
                <a:gd name="T28" fmla="*/ 29 w 454"/>
                <a:gd name="T29" fmla="*/ 170 h 595"/>
                <a:gd name="T30" fmla="*/ 0 w 454"/>
                <a:gd name="T31" fmla="*/ 170 h 595"/>
                <a:gd name="T32" fmla="*/ 29 w 454"/>
                <a:gd name="T33" fmla="*/ 227 h 595"/>
                <a:gd name="T34" fmla="*/ 29 w 454"/>
                <a:gd name="T35" fmla="*/ 283 h 595"/>
                <a:gd name="T36" fmla="*/ 57 w 454"/>
                <a:gd name="T37" fmla="*/ 283 h 595"/>
                <a:gd name="T38" fmla="*/ 57 w 454"/>
                <a:gd name="T39" fmla="*/ 340 h 595"/>
                <a:gd name="T40" fmla="*/ 29 w 454"/>
                <a:gd name="T41" fmla="*/ 397 h 595"/>
                <a:gd name="T42" fmla="*/ 85 w 454"/>
                <a:gd name="T43" fmla="*/ 454 h 595"/>
                <a:gd name="T44" fmla="*/ 85 w 454"/>
                <a:gd name="T45" fmla="*/ 482 h 595"/>
                <a:gd name="T46" fmla="*/ 29 w 454"/>
                <a:gd name="T47" fmla="*/ 454 h 595"/>
                <a:gd name="T48" fmla="*/ 114 w 454"/>
                <a:gd name="T49" fmla="*/ 539 h 595"/>
                <a:gd name="T50" fmla="*/ 85 w 454"/>
                <a:gd name="T51" fmla="*/ 567 h 595"/>
                <a:gd name="T52" fmla="*/ 142 w 454"/>
                <a:gd name="T53" fmla="*/ 595 h 595"/>
                <a:gd name="T54" fmla="*/ 199 w 454"/>
                <a:gd name="T55" fmla="*/ 595 h 595"/>
                <a:gd name="T56" fmla="*/ 199 w 454"/>
                <a:gd name="T57" fmla="*/ 454 h 595"/>
                <a:gd name="T58" fmla="*/ 255 w 454"/>
                <a:gd name="T59" fmla="*/ 397 h 595"/>
                <a:gd name="T60" fmla="*/ 312 w 454"/>
                <a:gd name="T61" fmla="*/ 397 h 595"/>
                <a:gd name="T62" fmla="*/ 454 w 454"/>
                <a:gd name="T63" fmla="*/ 34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4" h="595">
                  <a:moveTo>
                    <a:pt x="454" y="340"/>
                  </a:moveTo>
                  <a:lnTo>
                    <a:pt x="454" y="227"/>
                  </a:lnTo>
                  <a:lnTo>
                    <a:pt x="425" y="142"/>
                  </a:lnTo>
                  <a:lnTo>
                    <a:pt x="397" y="142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12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85" y="142"/>
                  </a:lnTo>
                  <a:lnTo>
                    <a:pt x="85" y="85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29" y="397"/>
                  </a:lnTo>
                  <a:lnTo>
                    <a:pt x="85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114" y="539"/>
                  </a:lnTo>
                  <a:lnTo>
                    <a:pt x="85" y="567"/>
                  </a:lnTo>
                  <a:lnTo>
                    <a:pt x="142" y="595"/>
                  </a:lnTo>
                  <a:lnTo>
                    <a:pt x="199" y="595"/>
                  </a:lnTo>
                  <a:lnTo>
                    <a:pt x="199" y="454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45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EA8E7A9B-D5C1-486D-AE04-EEAA19FEA804}"/>
              </a:ext>
            </a:extLst>
          </p:cNvPr>
          <p:cNvSpPr txBox="1"/>
          <p:nvPr/>
        </p:nvSpPr>
        <p:spPr>
          <a:xfrm>
            <a:off x="433290" y="4806737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さいたま市</a:t>
            </a:r>
          </a:p>
        </p:txBody>
      </p: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0E8DF92C-C649-42E1-80CB-F78EC4749B94}"/>
              </a:ext>
            </a:extLst>
          </p:cNvPr>
          <p:cNvGrpSpPr/>
          <p:nvPr/>
        </p:nvGrpSpPr>
        <p:grpSpPr>
          <a:xfrm>
            <a:off x="3277697" y="4692596"/>
            <a:ext cx="720000" cy="430244"/>
            <a:chOff x="6555416" y="4900731"/>
            <a:chExt cx="720000" cy="378515"/>
          </a:xfrm>
        </p:grpSpPr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1CB0E03E-CC8D-4A12-BEC0-B2F4239B88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岩槻区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A981C344-D282-42D4-8883-8C2289F07C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1" name="グループ化 340">
            <a:extLst>
              <a:ext uri="{FF2B5EF4-FFF2-40B4-BE49-F238E27FC236}">
                <a16:creationId xmlns:a16="http://schemas.microsoft.com/office/drawing/2014/main" id="{DA1A8729-5FD1-4A24-B2F9-3945D362A3A7}"/>
              </a:ext>
            </a:extLst>
          </p:cNvPr>
          <p:cNvGrpSpPr/>
          <p:nvPr/>
        </p:nvGrpSpPr>
        <p:grpSpPr>
          <a:xfrm>
            <a:off x="2505910" y="4692596"/>
            <a:ext cx="720000" cy="430244"/>
            <a:chOff x="6555416" y="4900731"/>
            <a:chExt cx="720000" cy="378515"/>
          </a:xfrm>
        </p:grpSpPr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1FF3147E-B578-4497-92AB-C887AE24E7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見沼区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9699DCCD-43F5-42D7-BB41-E10CD45643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64C53D96-38AA-42F3-AD27-6C278C2D76C8}"/>
              </a:ext>
            </a:extLst>
          </p:cNvPr>
          <p:cNvGrpSpPr/>
          <p:nvPr/>
        </p:nvGrpSpPr>
        <p:grpSpPr>
          <a:xfrm>
            <a:off x="1734122" y="4692596"/>
            <a:ext cx="720000" cy="430244"/>
            <a:chOff x="6555416" y="4900731"/>
            <a:chExt cx="720000" cy="378515"/>
          </a:xfrm>
        </p:grpSpPr>
        <p:sp>
          <p:nvSpPr>
            <p:cNvPr id="345" name="四角形: 上の 2 つの角を丸める 344">
              <a:extLst>
                <a:ext uri="{FF2B5EF4-FFF2-40B4-BE49-F238E27FC236}">
                  <a16:creationId xmlns:a16="http://schemas.microsoft.com/office/drawing/2014/main" id="{B684EE21-A496-4621-8A7E-B43A365EA7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425CD9F3-B442-4D1A-A9A3-96F6F3F815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0AA26B3E-BD16-46F7-814B-E2C1918E3E74}"/>
              </a:ext>
            </a:extLst>
          </p:cNvPr>
          <p:cNvGrpSpPr/>
          <p:nvPr/>
        </p:nvGrpSpPr>
        <p:grpSpPr>
          <a:xfrm>
            <a:off x="3225910" y="5550664"/>
            <a:ext cx="720000" cy="430244"/>
            <a:chOff x="6555416" y="4900731"/>
            <a:chExt cx="720000" cy="378515"/>
          </a:xfrm>
        </p:grpSpPr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F2F6C455-F5DD-43D6-9EEC-5F7C23AD48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9" name="四角形: 上の 2 つの角を丸める 368">
              <a:extLst>
                <a:ext uri="{FF2B5EF4-FFF2-40B4-BE49-F238E27FC236}">
                  <a16:creationId xmlns:a16="http://schemas.microsoft.com/office/drawing/2014/main" id="{0E2BDC5D-9A8C-4522-8E88-55F4233D4E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76D6E50D-0512-4863-AFD1-03EF5BCDB647}"/>
              </a:ext>
            </a:extLst>
          </p:cNvPr>
          <p:cNvGrpSpPr/>
          <p:nvPr/>
        </p:nvGrpSpPr>
        <p:grpSpPr>
          <a:xfrm>
            <a:off x="2128406" y="5179157"/>
            <a:ext cx="720000" cy="430244"/>
            <a:chOff x="6555416" y="4900731"/>
            <a:chExt cx="720000" cy="378515"/>
          </a:xfrm>
        </p:grpSpPr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7BDE9976-2E95-4E51-8BCF-69916A230B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2" name="四角形: 上の 2 つの角を丸める 371">
              <a:extLst>
                <a:ext uri="{FF2B5EF4-FFF2-40B4-BE49-F238E27FC236}">
                  <a16:creationId xmlns:a16="http://schemas.microsoft.com/office/drawing/2014/main" id="{24B063A0-5C36-464F-AEE6-1D909DF669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89E2401D-5F26-4EFB-8EDB-4795C9C29D6F}"/>
              </a:ext>
            </a:extLst>
          </p:cNvPr>
          <p:cNvGrpSpPr/>
          <p:nvPr/>
        </p:nvGrpSpPr>
        <p:grpSpPr>
          <a:xfrm>
            <a:off x="1356618" y="5179157"/>
            <a:ext cx="720000" cy="430244"/>
            <a:chOff x="6555416" y="4900731"/>
            <a:chExt cx="720000" cy="378515"/>
          </a:xfrm>
        </p:grpSpPr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BF2912E2-CF9B-4DB8-B759-017FB3959A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A57D6490-2AA1-4F39-B92F-6B213ED138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69337825-662C-4E4B-87E3-CD3B91363F29}"/>
              </a:ext>
            </a:extLst>
          </p:cNvPr>
          <p:cNvGrpSpPr/>
          <p:nvPr/>
        </p:nvGrpSpPr>
        <p:grpSpPr>
          <a:xfrm>
            <a:off x="2438798" y="5674108"/>
            <a:ext cx="720000" cy="430244"/>
            <a:chOff x="6555416" y="4900731"/>
            <a:chExt cx="720000" cy="378515"/>
          </a:xfrm>
        </p:grpSpPr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B50F988E-628E-4424-BE30-3B9DFF4460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浦和区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C7D6E256-AF15-40ED-93B8-474207EB44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66AC56A0-2A49-403C-B8A1-26E18EAB4910}"/>
              </a:ext>
            </a:extLst>
          </p:cNvPr>
          <p:cNvGrpSpPr/>
          <p:nvPr/>
        </p:nvGrpSpPr>
        <p:grpSpPr>
          <a:xfrm>
            <a:off x="1667011" y="5674108"/>
            <a:ext cx="720000" cy="430244"/>
            <a:chOff x="6555416" y="4900731"/>
            <a:chExt cx="720000" cy="378515"/>
          </a:xfrm>
        </p:grpSpPr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44D9E424-2DDD-40E0-9BD7-C45C399727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94D43F78-53BE-41F6-A665-278ECF3F7D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EC95D988-6D13-4CD9-9274-D86FF05EB68A}"/>
              </a:ext>
            </a:extLst>
          </p:cNvPr>
          <p:cNvGrpSpPr/>
          <p:nvPr/>
        </p:nvGrpSpPr>
        <p:grpSpPr>
          <a:xfrm>
            <a:off x="895223" y="5674108"/>
            <a:ext cx="720000" cy="430244"/>
            <a:chOff x="6555416" y="4900731"/>
            <a:chExt cx="720000" cy="378515"/>
          </a:xfrm>
        </p:grpSpPr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8FB41449-1C11-4197-9B53-0E0E7F2191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8D8BDD7B-38D8-4D85-97A4-71D2428516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063EC105-828C-4B91-B3DD-49FA5CBBAF63}"/>
              </a:ext>
            </a:extLst>
          </p:cNvPr>
          <p:cNvGrpSpPr/>
          <p:nvPr/>
        </p:nvGrpSpPr>
        <p:grpSpPr>
          <a:xfrm>
            <a:off x="2287796" y="6269727"/>
            <a:ext cx="720000" cy="430244"/>
            <a:chOff x="6555416" y="4900731"/>
            <a:chExt cx="720000" cy="378515"/>
          </a:xfrm>
        </p:grpSpPr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EFF67514-2C3B-4FAB-8FE9-BFA587797E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68B94A41-7F37-4771-BD56-7D7156B1F7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70F750B6-70AF-4A12-9F34-784C2B2BADD4}"/>
              </a:ext>
            </a:extLst>
          </p:cNvPr>
          <p:cNvGrpSpPr/>
          <p:nvPr/>
        </p:nvGrpSpPr>
        <p:grpSpPr>
          <a:xfrm>
            <a:off x="7385215" y="3863385"/>
            <a:ext cx="720000" cy="430244"/>
            <a:chOff x="6555416" y="4900731"/>
            <a:chExt cx="720000" cy="378515"/>
          </a:xfrm>
        </p:grpSpPr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F2E88CC4-A63E-4863-91A6-907BD6D822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さいたま市</a:t>
              </a:r>
            </a:p>
          </p:txBody>
        </p:sp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58410A5B-4F21-4607-8D8F-9035B50C69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32034AF3-8854-47DF-A418-EF91E1D0E1BF}"/>
              </a:ext>
            </a:extLst>
          </p:cNvPr>
          <p:cNvGrpSpPr/>
          <p:nvPr/>
        </p:nvGrpSpPr>
        <p:grpSpPr>
          <a:xfrm>
            <a:off x="1553460" y="3336582"/>
            <a:ext cx="720000" cy="430244"/>
            <a:chOff x="6555416" y="4900731"/>
            <a:chExt cx="720000" cy="378515"/>
          </a:xfrm>
        </p:grpSpPr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C86FEC64-D56C-4ADB-9C4C-10A2B0651D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秩父市</a:t>
              </a:r>
            </a:p>
          </p:txBody>
        </p:sp>
        <p:sp>
          <p:nvSpPr>
            <p:cNvPr id="393" name="四角形: 上の 2 つの角を丸める 392">
              <a:extLst>
                <a:ext uri="{FF2B5EF4-FFF2-40B4-BE49-F238E27FC236}">
                  <a16:creationId xmlns:a16="http://schemas.microsoft.com/office/drawing/2014/main" id="{21EDB562-67BE-4474-8AC3-6D93AAF853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B97A6FD3-4862-428C-B404-09A163D617C6}"/>
              </a:ext>
            </a:extLst>
          </p:cNvPr>
          <p:cNvGrpSpPr/>
          <p:nvPr/>
        </p:nvGrpSpPr>
        <p:grpSpPr>
          <a:xfrm>
            <a:off x="6801250" y="801215"/>
            <a:ext cx="720000" cy="430244"/>
            <a:chOff x="6555416" y="4900731"/>
            <a:chExt cx="720000" cy="378515"/>
          </a:xfrm>
        </p:grpSpPr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40B2371C-F8B1-47C9-9914-46B4FE3336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羽生市</a:t>
              </a:r>
            </a:p>
          </p:txBody>
        </p:sp>
        <p:sp>
          <p:nvSpPr>
            <p:cNvPr id="396" name="四角形: 上の 2 つの角を丸める 395">
              <a:extLst>
                <a:ext uri="{FF2B5EF4-FFF2-40B4-BE49-F238E27FC236}">
                  <a16:creationId xmlns:a16="http://schemas.microsoft.com/office/drawing/2014/main" id="{27995202-5896-470D-ABF6-BC54F7D230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949D4B96-915D-437F-82B5-9DE059BFF149}"/>
              </a:ext>
            </a:extLst>
          </p:cNvPr>
          <p:cNvGrpSpPr/>
          <p:nvPr/>
        </p:nvGrpSpPr>
        <p:grpSpPr>
          <a:xfrm>
            <a:off x="6415012" y="1289606"/>
            <a:ext cx="720000" cy="430244"/>
            <a:chOff x="6555416" y="4900731"/>
            <a:chExt cx="720000" cy="378515"/>
          </a:xfrm>
        </p:grpSpPr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1EED0F3B-EA5B-4F48-92C5-10327D9A8E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行田市</a:t>
              </a:r>
            </a:p>
          </p:txBody>
        </p:sp>
        <p:sp>
          <p:nvSpPr>
            <p:cNvPr id="399" name="四角形: 上の 2 つの角を丸める 398">
              <a:extLst>
                <a:ext uri="{FF2B5EF4-FFF2-40B4-BE49-F238E27FC236}">
                  <a16:creationId xmlns:a16="http://schemas.microsoft.com/office/drawing/2014/main" id="{99B42FED-02F6-4090-90D7-001CAEA07A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2AAC0604-3C9F-428D-8986-B9628856A007}"/>
              </a:ext>
            </a:extLst>
          </p:cNvPr>
          <p:cNvGrpSpPr/>
          <p:nvPr/>
        </p:nvGrpSpPr>
        <p:grpSpPr>
          <a:xfrm>
            <a:off x="7186800" y="1289606"/>
            <a:ext cx="720000" cy="430244"/>
            <a:chOff x="6555416" y="4900731"/>
            <a:chExt cx="720000" cy="378515"/>
          </a:xfrm>
        </p:grpSpPr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E30CB273-F083-4C75-8511-49FEBEC8C5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加須市</a:t>
              </a:r>
            </a:p>
          </p:txBody>
        </p:sp>
        <p:sp>
          <p:nvSpPr>
            <p:cNvPr id="402" name="四角形: 上の 2 つの角を丸める 401">
              <a:extLst>
                <a:ext uri="{FF2B5EF4-FFF2-40B4-BE49-F238E27FC236}">
                  <a16:creationId xmlns:a16="http://schemas.microsoft.com/office/drawing/2014/main" id="{76011BCF-1639-4645-8542-02C1BA6F23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7142D50A-7758-4FC7-AF9B-E1D76FA29282}"/>
              </a:ext>
            </a:extLst>
          </p:cNvPr>
          <p:cNvGrpSpPr/>
          <p:nvPr/>
        </p:nvGrpSpPr>
        <p:grpSpPr>
          <a:xfrm>
            <a:off x="4586213" y="962436"/>
            <a:ext cx="720000" cy="430244"/>
            <a:chOff x="6555416" y="4900731"/>
            <a:chExt cx="720000" cy="378515"/>
          </a:xfrm>
        </p:grpSpPr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25D45EEA-5E6A-414E-B341-F4A70957A1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深谷市</a:t>
              </a:r>
            </a:p>
          </p:txBody>
        </p:sp>
        <p:sp>
          <p:nvSpPr>
            <p:cNvPr id="405" name="四角形: 上の 2 つの角を丸める 404">
              <a:extLst>
                <a:ext uri="{FF2B5EF4-FFF2-40B4-BE49-F238E27FC236}">
                  <a16:creationId xmlns:a16="http://schemas.microsoft.com/office/drawing/2014/main" id="{FB065E27-813F-473C-BD32-981532E875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B6D7971E-0EFB-4505-B397-A2146FE791D7}"/>
              </a:ext>
            </a:extLst>
          </p:cNvPr>
          <p:cNvGrpSpPr/>
          <p:nvPr/>
        </p:nvGrpSpPr>
        <p:grpSpPr>
          <a:xfrm>
            <a:off x="5391556" y="962436"/>
            <a:ext cx="720000" cy="430244"/>
            <a:chOff x="6555416" y="4900731"/>
            <a:chExt cx="720000" cy="378515"/>
          </a:xfrm>
        </p:grpSpPr>
        <p:sp>
          <p:nvSpPr>
            <p:cNvPr id="407" name="四角形: 上の 2 つの角を丸める 406">
              <a:extLst>
                <a:ext uri="{FF2B5EF4-FFF2-40B4-BE49-F238E27FC236}">
                  <a16:creationId xmlns:a16="http://schemas.microsoft.com/office/drawing/2014/main" id="{9213C085-AFBF-4EC0-A24A-9D2E38E0CB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熊谷市</a:t>
              </a:r>
            </a:p>
          </p:txBody>
        </p:sp>
        <p:sp>
          <p:nvSpPr>
            <p:cNvPr id="408" name="四角形: 上の 2 つの角を丸める 407">
              <a:extLst>
                <a:ext uri="{FF2B5EF4-FFF2-40B4-BE49-F238E27FC236}">
                  <a16:creationId xmlns:a16="http://schemas.microsoft.com/office/drawing/2014/main" id="{405C5A54-78EA-4D37-8344-DEBD1F5FA5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5421BB87-43CF-4031-930C-1A40EEFE3033}"/>
              </a:ext>
            </a:extLst>
          </p:cNvPr>
          <p:cNvGrpSpPr/>
          <p:nvPr/>
        </p:nvGrpSpPr>
        <p:grpSpPr>
          <a:xfrm>
            <a:off x="7270689" y="1859088"/>
            <a:ext cx="720000" cy="430244"/>
            <a:chOff x="6555416" y="4900731"/>
            <a:chExt cx="720000" cy="378515"/>
          </a:xfrm>
        </p:grpSpPr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7DD9914B-FB4C-43AD-9BFB-57F9336F59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dirty="0">
                  <a:solidFill>
                    <a:schemeClr val="tx1"/>
                  </a:solidFill>
                  <a:effectLst/>
                </a:rPr>
                <a:t>久喜市</a:t>
              </a:r>
            </a:p>
          </p:txBody>
        </p:sp>
        <p:sp>
          <p:nvSpPr>
            <p:cNvPr id="411" name="四角形: 上の 2 つの角を丸める 410">
              <a:extLst>
                <a:ext uri="{FF2B5EF4-FFF2-40B4-BE49-F238E27FC236}">
                  <a16:creationId xmlns:a16="http://schemas.microsoft.com/office/drawing/2014/main" id="{846AD05E-19D0-461A-811A-39F325AF9A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A886ED77-831C-4625-9649-EC8C4F6B669C}"/>
              </a:ext>
            </a:extLst>
          </p:cNvPr>
          <p:cNvGrpSpPr/>
          <p:nvPr/>
        </p:nvGrpSpPr>
        <p:grpSpPr>
          <a:xfrm>
            <a:off x="8042477" y="1859088"/>
            <a:ext cx="720000" cy="430244"/>
            <a:chOff x="6555416" y="4900731"/>
            <a:chExt cx="720000" cy="378515"/>
          </a:xfrm>
        </p:grpSpPr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3A597262-151C-4587-989A-F39B952876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幸手市</a:t>
              </a:r>
            </a:p>
          </p:txBody>
        </p:sp>
        <p:sp>
          <p:nvSpPr>
            <p:cNvPr id="414" name="四角形: 上の 2 つの角を丸める 413">
              <a:extLst>
                <a:ext uri="{FF2B5EF4-FFF2-40B4-BE49-F238E27FC236}">
                  <a16:creationId xmlns:a16="http://schemas.microsoft.com/office/drawing/2014/main" id="{6948A202-FCE6-4A6A-8DFF-268F3ED5DE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26EEFFBE-145D-4618-A634-08CF26EDFDDD}"/>
              </a:ext>
            </a:extLst>
          </p:cNvPr>
          <p:cNvGrpSpPr/>
          <p:nvPr/>
        </p:nvGrpSpPr>
        <p:grpSpPr>
          <a:xfrm>
            <a:off x="3655035" y="182260"/>
            <a:ext cx="720000" cy="430244"/>
            <a:chOff x="6555416" y="4900731"/>
            <a:chExt cx="720000" cy="378515"/>
          </a:xfrm>
        </p:grpSpPr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CAF65960-04DC-480E-B8C9-2988D9BE59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上里町</a:t>
              </a:r>
            </a:p>
          </p:txBody>
        </p:sp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C9BA76A4-AFDB-445A-A61D-A651BCF1D1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4CC17353-00E9-437F-86C5-EBB656B684B3}"/>
              </a:ext>
            </a:extLst>
          </p:cNvPr>
          <p:cNvGrpSpPr/>
          <p:nvPr/>
        </p:nvGrpSpPr>
        <p:grpSpPr>
          <a:xfrm>
            <a:off x="3235586" y="668821"/>
            <a:ext cx="720000" cy="430244"/>
            <a:chOff x="6555416" y="4900731"/>
            <a:chExt cx="720000" cy="378515"/>
          </a:xfrm>
        </p:grpSpPr>
        <p:sp>
          <p:nvSpPr>
            <p:cNvPr id="419" name="四角形: 上の 2 つの角を丸める 418">
              <a:extLst>
                <a:ext uri="{FF2B5EF4-FFF2-40B4-BE49-F238E27FC236}">
                  <a16:creationId xmlns:a16="http://schemas.microsoft.com/office/drawing/2014/main" id="{6ED01AD7-0DE2-4C48-A592-6591E214E8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神川町</a:t>
              </a:r>
            </a:p>
          </p:txBody>
        </p:sp>
        <p:sp>
          <p:nvSpPr>
            <p:cNvPr id="420" name="四角形: 上の 2 つの角を丸める 419">
              <a:extLst>
                <a:ext uri="{FF2B5EF4-FFF2-40B4-BE49-F238E27FC236}">
                  <a16:creationId xmlns:a16="http://schemas.microsoft.com/office/drawing/2014/main" id="{61AAAD7F-DF0B-4DAE-9462-4A46601F6A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1" name="グループ化 420">
            <a:extLst>
              <a:ext uri="{FF2B5EF4-FFF2-40B4-BE49-F238E27FC236}">
                <a16:creationId xmlns:a16="http://schemas.microsoft.com/office/drawing/2014/main" id="{DF3A04C3-4A31-48B7-9C3C-5EA8784E813B}"/>
              </a:ext>
            </a:extLst>
          </p:cNvPr>
          <p:cNvGrpSpPr/>
          <p:nvPr/>
        </p:nvGrpSpPr>
        <p:grpSpPr>
          <a:xfrm>
            <a:off x="3042639" y="1180550"/>
            <a:ext cx="720000" cy="430244"/>
            <a:chOff x="6555416" y="4900731"/>
            <a:chExt cx="720000" cy="378515"/>
          </a:xfrm>
        </p:grpSpPr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E230F8BF-ACC4-4B72-B6B8-AB708B4048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本庄市</a:t>
              </a:r>
            </a:p>
          </p:txBody>
        </p:sp>
        <p:sp>
          <p:nvSpPr>
            <p:cNvPr id="423" name="四角形: 上の 2 つの角を丸める 422">
              <a:extLst>
                <a:ext uri="{FF2B5EF4-FFF2-40B4-BE49-F238E27FC236}">
                  <a16:creationId xmlns:a16="http://schemas.microsoft.com/office/drawing/2014/main" id="{6B6804C4-FF07-41F1-A7F5-7FD75A93CD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4" name="グループ化 423">
            <a:extLst>
              <a:ext uri="{FF2B5EF4-FFF2-40B4-BE49-F238E27FC236}">
                <a16:creationId xmlns:a16="http://schemas.microsoft.com/office/drawing/2014/main" id="{1A900794-578B-43AD-8AB7-55B1169A4867}"/>
              </a:ext>
            </a:extLst>
          </p:cNvPr>
          <p:cNvGrpSpPr/>
          <p:nvPr/>
        </p:nvGrpSpPr>
        <p:grpSpPr>
          <a:xfrm>
            <a:off x="3822815" y="1180550"/>
            <a:ext cx="720000" cy="430244"/>
            <a:chOff x="6555416" y="4900731"/>
            <a:chExt cx="720000" cy="378515"/>
          </a:xfrm>
        </p:grpSpPr>
        <p:sp>
          <p:nvSpPr>
            <p:cNvPr id="425" name="四角形: 上の 2 つの角を丸める 424">
              <a:extLst>
                <a:ext uri="{FF2B5EF4-FFF2-40B4-BE49-F238E27FC236}">
                  <a16:creationId xmlns:a16="http://schemas.microsoft.com/office/drawing/2014/main" id="{83FFC7F0-F159-4ED0-899D-F9A0752D67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426" name="四角形: 上の 2 つの角を丸める 425">
              <a:extLst>
                <a:ext uri="{FF2B5EF4-FFF2-40B4-BE49-F238E27FC236}">
                  <a16:creationId xmlns:a16="http://schemas.microsoft.com/office/drawing/2014/main" id="{FD71DDCD-D405-435E-93F5-A7543EE2D1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FC29E1BD-9592-4F38-BD90-0B0841028835}"/>
              </a:ext>
            </a:extLst>
          </p:cNvPr>
          <p:cNvGrpSpPr/>
          <p:nvPr/>
        </p:nvGrpSpPr>
        <p:grpSpPr>
          <a:xfrm>
            <a:off x="3894230" y="3782529"/>
            <a:ext cx="720000" cy="430244"/>
            <a:chOff x="6555416" y="4900731"/>
            <a:chExt cx="720000" cy="378515"/>
          </a:xfrm>
        </p:grpSpPr>
        <p:sp>
          <p:nvSpPr>
            <p:cNvPr id="428" name="四角形: 上の 2 つの角を丸める 427">
              <a:extLst>
                <a:ext uri="{FF2B5EF4-FFF2-40B4-BE49-F238E27FC236}">
                  <a16:creationId xmlns:a16="http://schemas.microsoft.com/office/drawing/2014/main" id="{C3EE1027-4DF3-4C53-82F8-A2C5AFB978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飯能市</a:t>
              </a:r>
            </a:p>
          </p:txBody>
        </p:sp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01EE3A02-5A82-4BAC-8431-E538193367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0" name="グループ化 429">
            <a:extLst>
              <a:ext uri="{FF2B5EF4-FFF2-40B4-BE49-F238E27FC236}">
                <a16:creationId xmlns:a16="http://schemas.microsoft.com/office/drawing/2014/main" id="{0BF092FA-E28F-47CA-8FE4-88262E34C0D5}"/>
              </a:ext>
            </a:extLst>
          </p:cNvPr>
          <p:cNvGrpSpPr/>
          <p:nvPr/>
        </p:nvGrpSpPr>
        <p:grpSpPr>
          <a:xfrm>
            <a:off x="3155058" y="1651726"/>
            <a:ext cx="720000" cy="430244"/>
            <a:chOff x="6555416" y="4900731"/>
            <a:chExt cx="720000" cy="378515"/>
          </a:xfrm>
        </p:grpSpPr>
        <p:sp>
          <p:nvSpPr>
            <p:cNvPr id="431" name="四角形: 上の 2 つの角を丸める 430">
              <a:extLst>
                <a:ext uri="{FF2B5EF4-FFF2-40B4-BE49-F238E27FC236}">
                  <a16:creationId xmlns:a16="http://schemas.microsoft.com/office/drawing/2014/main" id="{A17309F1-F1DC-468F-964E-5B653B3A7E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長瀞町</a:t>
              </a:r>
            </a:p>
          </p:txBody>
        </p:sp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3F042D4B-342F-485A-AA82-8FEF1F81A7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880BFF27-93E0-465D-9494-78487553906F}"/>
              </a:ext>
            </a:extLst>
          </p:cNvPr>
          <p:cNvGrpSpPr/>
          <p:nvPr/>
        </p:nvGrpSpPr>
        <p:grpSpPr>
          <a:xfrm>
            <a:off x="5832796" y="5059895"/>
            <a:ext cx="720000" cy="430244"/>
            <a:chOff x="6555416" y="4900731"/>
            <a:chExt cx="720000" cy="378515"/>
          </a:xfrm>
        </p:grpSpPr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7FB5C08C-2922-40A2-BEB7-FAFE9F8A06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所沢市</a:t>
              </a:r>
            </a:p>
          </p:txBody>
        </p:sp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F913ABCB-8E69-40AF-88CE-CA03F0AE3F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690BBBA8-CDA4-440C-9BDF-7FEAEC078817}"/>
              </a:ext>
            </a:extLst>
          </p:cNvPr>
          <p:cNvGrpSpPr/>
          <p:nvPr/>
        </p:nvGrpSpPr>
        <p:grpSpPr>
          <a:xfrm>
            <a:off x="3155058" y="2121510"/>
            <a:ext cx="720000" cy="430244"/>
            <a:chOff x="6555416" y="4900731"/>
            <a:chExt cx="720000" cy="378515"/>
          </a:xfrm>
        </p:grpSpPr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0F2EED3A-05F1-4E56-A031-E0155015D8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皆野町</a:t>
              </a:r>
            </a:p>
          </p:txBody>
        </p: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0393C342-A857-4D07-B3C9-0AEEDDD3F3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B4D06667-77E8-4DC3-9C4F-EBE71845D8E1}"/>
              </a:ext>
            </a:extLst>
          </p:cNvPr>
          <p:cNvGrpSpPr/>
          <p:nvPr/>
        </p:nvGrpSpPr>
        <p:grpSpPr>
          <a:xfrm>
            <a:off x="3918456" y="1651726"/>
            <a:ext cx="720000" cy="430244"/>
            <a:chOff x="6555416" y="4900731"/>
            <a:chExt cx="720000" cy="378515"/>
          </a:xfrm>
        </p:grpSpPr>
        <p:sp>
          <p:nvSpPr>
            <p:cNvPr id="440" name="四角形: 上の 2 つの角を丸める 439">
              <a:extLst>
                <a:ext uri="{FF2B5EF4-FFF2-40B4-BE49-F238E27FC236}">
                  <a16:creationId xmlns:a16="http://schemas.microsoft.com/office/drawing/2014/main" id="{8D986A96-5CAD-467A-A379-3F8359FF89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寄居町</a:t>
              </a:r>
            </a:p>
          </p:txBody>
        </p:sp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186940EF-9085-4872-8EE3-87FDFDCE3C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3139E9A1-2836-48D5-A464-B78B725B0C3C}"/>
              </a:ext>
            </a:extLst>
          </p:cNvPr>
          <p:cNvGrpSpPr/>
          <p:nvPr/>
        </p:nvGrpSpPr>
        <p:grpSpPr>
          <a:xfrm>
            <a:off x="3918456" y="2121510"/>
            <a:ext cx="720000" cy="430244"/>
            <a:chOff x="6555416" y="4900731"/>
            <a:chExt cx="720000" cy="378515"/>
          </a:xfrm>
        </p:grpSpPr>
        <p:sp>
          <p:nvSpPr>
            <p:cNvPr id="443" name="四角形: 上の 2 つの角を丸める 442">
              <a:extLst>
                <a:ext uri="{FF2B5EF4-FFF2-40B4-BE49-F238E27FC236}">
                  <a16:creationId xmlns:a16="http://schemas.microsoft.com/office/drawing/2014/main" id="{18C300BE-349F-4825-A770-D11E0E7F04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東秩父村</a:t>
              </a:r>
            </a:p>
          </p:txBody>
        </p:sp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2F64EC98-EEE1-4421-8527-E35DD912EC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5" name="グループ化 444">
            <a:extLst>
              <a:ext uri="{FF2B5EF4-FFF2-40B4-BE49-F238E27FC236}">
                <a16:creationId xmlns:a16="http://schemas.microsoft.com/office/drawing/2014/main" id="{BFFB43F2-E7CE-413B-BCF2-3A61C239EC51}"/>
              </a:ext>
            </a:extLst>
          </p:cNvPr>
          <p:cNvGrpSpPr/>
          <p:nvPr/>
        </p:nvGrpSpPr>
        <p:grpSpPr>
          <a:xfrm>
            <a:off x="6339511" y="1859088"/>
            <a:ext cx="720000" cy="430244"/>
            <a:chOff x="6555416" y="4900731"/>
            <a:chExt cx="720000" cy="378515"/>
          </a:xfrm>
        </p:grpSpPr>
        <p:sp>
          <p:nvSpPr>
            <p:cNvPr id="446" name="四角形: 上の 2 つの角を丸める 445">
              <a:extLst>
                <a:ext uri="{FF2B5EF4-FFF2-40B4-BE49-F238E27FC236}">
                  <a16:creationId xmlns:a16="http://schemas.microsoft.com/office/drawing/2014/main" id="{EE2DFAB6-D637-468A-8EEF-C3B9482193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鴻巣市</a:t>
              </a:r>
            </a:p>
          </p:txBody>
        </p:sp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A1D1344D-E952-45A6-B701-4FB262D1C6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47FD2F6D-6802-4BE7-B065-F71EBD878331}"/>
              </a:ext>
            </a:extLst>
          </p:cNvPr>
          <p:cNvGrpSpPr/>
          <p:nvPr/>
        </p:nvGrpSpPr>
        <p:grpSpPr>
          <a:xfrm>
            <a:off x="4685757" y="1651726"/>
            <a:ext cx="720000" cy="430244"/>
            <a:chOff x="6555416" y="4900731"/>
            <a:chExt cx="720000" cy="378515"/>
          </a:xfrm>
        </p:grpSpPr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6C460483-8D91-4758-8A4B-CCF7E8C349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小川町</a:t>
              </a:r>
            </a:p>
          </p:txBody>
        </p:sp>
        <p:sp>
          <p:nvSpPr>
            <p:cNvPr id="450" name="四角形: 上の 2 つの角を丸める 449">
              <a:extLst>
                <a:ext uri="{FF2B5EF4-FFF2-40B4-BE49-F238E27FC236}">
                  <a16:creationId xmlns:a16="http://schemas.microsoft.com/office/drawing/2014/main" id="{E42341EB-DC68-497A-AF61-4CC70404C7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586F7BF8-0D4C-4836-9E62-639D81E05DE9}"/>
              </a:ext>
            </a:extLst>
          </p:cNvPr>
          <p:cNvGrpSpPr/>
          <p:nvPr/>
        </p:nvGrpSpPr>
        <p:grpSpPr>
          <a:xfrm>
            <a:off x="5457959" y="1651726"/>
            <a:ext cx="720000" cy="430244"/>
            <a:chOff x="6555416" y="4900731"/>
            <a:chExt cx="720000" cy="378515"/>
          </a:xfrm>
        </p:grpSpPr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14F15688-23EE-4BCD-8C34-B213AB8087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滑川町</a:t>
              </a:r>
            </a:p>
          </p:txBody>
        </p:sp>
        <p:sp>
          <p:nvSpPr>
            <p:cNvPr id="453" name="四角形: 上の 2 つの角を丸める 452">
              <a:extLst>
                <a:ext uri="{FF2B5EF4-FFF2-40B4-BE49-F238E27FC236}">
                  <a16:creationId xmlns:a16="http://schemas.microsoft.com/office/drawing/2014/main" id="{F0B7C441-DA73-4063-8988-85A72FCC37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6E97FA6B-32A7-462D-9986-226DAB9A49AB}"/>
              </a:ext>
            </a:extLst>
          </p:cNvPr>
          <p:cNvGrpSpPr/>
          <p:nvPr/>
        </p:nvGrpSpPr>
        <p:grpSpPr>
          <a:xfrm>
            <a:off x="4685757" y="2138287"/>
            <a:ext cx="720000" cy="430244"/>
            <a:chOff x="6555416" y="4900731"/>
            <a:chExt cx="720000" cy="378515"/>
          </a:xfrm>
        </p:grpSpPr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95E888FD-FE46-4606-942F-717CAE1D72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嵐山町</a:t>
              </a:r>
            </a:p>
          </p:txBody>
        </p:sp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3EAAF532-F9B1-4FC1-924A-CCC610378D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2DCFEF80-0C83-4154-9C95-63F4A24B32F3}"/>
              </a:ext>
            </a:extLst>
          </p:cNvPr>
          <p:cNvGrpSpPr/>
          <p:nvPr/>
        </p:nvGrpSpPr>
        <p:grpSpPr>
          <a:xfrm>
            <a:off x="7303926" y="2328871"/>
            <a:ext cx="720000" cy="430244"/>
            <a:chOff x="6555416" y="4900731"/>
            <a:chExt cx="720000" cy="378515"/>
          </a:xfrm>
        </p:grpSpPr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D1E9087C-1F0A-40AF-AD6B-746CA48ED8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白岡町</a:t>
              </a:r>
            </a:p>
          </p:txBody>
        </p:sp>
        <p:sp>
          <p:nvSpPr>
            <p:cNvPr id="459" name="四角形: 上の 2 つの角を丸める 458">
              <a:extLst>
                <a:ext uri="{FF2B5EF4-FFF2-40B4-BE49-F238E27FC236}">
                  <a16:creationId xmlns:a16="http://schemas.microsoft.com/office/drawing/2014/main" id="{617AA809-40D0-4585-AA90-478686B73A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C199158F-9EE4-4B6C-B582-9024404F7699}"/>
              </a:ext>
            </a:extLst>
          </p:cNvPr>
          <p:cNvGrpSpPr/>
          <p:nvPr/>
        </p:nvGrpSpPr>
        <p:grpSpPr>
          <a:xfrm>
            <a:off x="8067325" y="2328871"/>
            <a:ext cx="720000" cy="430244"/>
            <a:chOff x="6555416" y="4900731"/>
            <a:chExt cx="720000" cy="378515"/>
          </a:xfrm>
        </p:grpSpPr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40C6053C-0801-45EE-9ADD-5188989C48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宮伏町</a:t>
              </a:r>
            </a:p>
          </p:txBody>
        </p:sp>
        <p:sp>
          <p:nvSpPr>
            <p:cNvPr id="462" name="四角形: 上の 2 つの角を丸める 461">
              <a:extLst>
                <a:ext uri="{FF2B5EF4-FFF2-40B4-BE49-F238E27FC236}">
                  <a16:creationId xmlns:a16="http://schemas.microsoft.com/office/drawing/2014/main" id="{B622DD07-3C7B-4715-BF1E-0E20D7DDAD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2112DA1F-D1F1-4EC1-8B5A-EB2768A01755}"/>
              </a:ext>
            </a:extLst>
          </p:cNvPr>
          <p:cNvGrpSpPr/>
          <p:nvPr/>
        </p:nvGrpSpPr>
        <p:grpSpPr>
          <a:xfrm>
            <a:off x="8830723" y="2328871"/>
            <a:ext cx="720000" cy="430244"/>
            <a:chOff x="6555416" y="4900731"/>
            <a:chExt cx="720000" cy="378515"/>
          </a:xfrm>
        </p:grpSpPr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5A704616-3C4A-4C5F-B930-427AB2586D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杉戸町</a:t>
              </a:r>
            </a:p>
          </p:txBody>
        </p:sp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D98111DD-8D64-42C5-9ED0-D6959F95F7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F863D109-5181-40E1-A7B3-66FDCAE35907}"/>
              </a:ext>
            </a:extLst>
          </p:cNvPr>
          <p:cNvGrpSpPr/>
          <p:nvPr/>
        </p:nvGrpSpPr>
        <p:grpSpPr>
          <a:xfrm>
            <a:off x="3910656" y="2624849"/>
            <a:ext cx="720000" cy="430244"/>
            <a:chOff x="6555416" y="4900731"/>
            <a:chExt cx="720000" cy="378515"/>
          </a:xfrm>
        </p:grpSpPr>
        <p:sp>
          <p:nvSpPr>
            <p:cNvPr id="467" name="四角形: 上の 2 つの角を丸める 466">
              <a:extLst>
                <a:ext uri="{FF2B5EF4-FFF2-40B4-BE49-F238E27FC236}">
                  <a16:creationId xmlns:a16="http://schemas.microsoft.com/office/drawing/2014/main" id="{F564DB05-1630-4785-B71D-F1A1A28D1F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ときがわ町</a:t>
              </a:r>
            </a:p>
          </p:txBody>
        </p:sp>
        <p:sp>
          <p:nvSpPr>
            <p:cNvPr id="468" name="四角形: 上の 2 つの角を丸める 467">
              <a:extLst>
                <a:ext uri="{FF2B5EF4-FFF2-40B4-BE49-F238E27FC236}">
                  <a16:creationId xmlns:a16="http://schemas.microsoft.com/office/drawing/2014/main" id="{6DD20C35-9396-4777-9269-C550485A31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17371CAD-3C67-4876-BF5F-7CE1BA46FB3F}"/>
              </a:ext>
            </a:extLst>
          </p:cNvPr>
          <p:cNvGrpSpPr/>
          <p:nvPr/>
        </p:nvGrpSpPr>
        <p:grpSpPr>
          <a:xfrm>
            <a:off x="3123322" y="2876518"/>
            <a:ext cx="720000" cy="430244"/>
            <a:chOff x="6555416" y="4900731"/>
            <a:chExt cx="720000" cy="378515"/>
          </a:xfrm>
        </p:grpSpPr>
        <p:sp>
          <p:nvSpPr>
            <p:cNvPr id="470" name="四角形: 上の 2 つの角を丸める 469">
              <a:extLst>
                <a:ext uri="{FF2B5EF4-FFF2-40B4-BE49-F238E27FC236}">
                  <a16:creationId xmlns:a16="http://schemas.microsoft.com/office/drawing/2014/main" id="{81748745-C213-4DF6-B566-2D882EBD97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横瀬町</a:t>
              </a:r>
            </a:p>
          </p:txBody>
        </p:sp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58C4995A-0932-4D73-A591-FB5E4472BD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8971AEDE-FAFB-4305-9893-A6B3A716F192}"/>
              </a:ext>
            </a:extLst>
          </p:cNvPr>
          <p:cNvGrpSpPr/>
          <p:nvPr/>
        </p:nvGrpSpPr>
        <p:grpSpPr>
          <a:xfrm>
            <a:off x="4685757" y="2624849"/>
            <a:ext cx="720000" cy="430244"/>
            <a:chOff x="6555416" y="4900731"/>
            <a:chExt cx="720000" cy="378515"/>
          </a:xfrm>
        </p:grpSpPr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D14A2C0E-936B-41E0-A819-B9A3212057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鳩山町</a:t>
              </a:r>
            </a:p>
          </p:txBody>
        </p:sp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250FE630-5E9D-4ADF-B89F-C760C62B2B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7B7B0D74-2A55-44BD-A64C-486220206D3F}"/>
              </a:ext>
            </a:extLst>
          </p:cNvPr>
          <p:cNvGrpSpPr/>
          <p:nvPr/>
        </p:nvGrpSpPr>
        <p:grpSpPr>
          <a:xfrm>
            <a:off x="3893878" y="3111410"/>
            <a:ext cx="720000" cy="430244"/>
            <a:chOff x="6555416" y="4900731"/>
            <a:chExt cx="720000" cy="378515"/>
          </a:xfrm>
        </p:grpSpPr>
        <p:sp>
          <p:nvSpPr>
            <p:cNvPr id="476" name="四角形: 上の 2 つの角を丸める 475">
              <a:extLst>
                <a:ext uri="{FF2B5EF4-FFF2-40B4-BE49-F238E27FC236}">
                  <a16:creationId xmlns:a16="http://schemas.microsoft.com/office/drawing/2014/main" id="{CE4C4B24-A2AA-45EF-92DD-33D619D6EE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越生町</a:t>
              </a:r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C13677EA-29B2-4BC8-84C2-1FEB3783C4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A32FA5A2-6F7B-411E-AD06-84562DE8E65F}"/>
              </a:ext>
            </a:extLst>
          </p:cNvPr>
          <p:cNvGrpSpPr/>
          <p:nvPr/>
        </p:nvGrpSpPr>
        <p:grpSpPr>
          <a:xfrm>
            <a:off x="4685757" y="3111410"/>
            <a:ext cx="720000" cy="430244"/>
            <a:chOff x="6555416" y="4900731"/>
            <a:chExt cx="720000" cy="378515"/>
          </a:xfrm>
        </p:grpSpPr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61EF161C-6520-4A16-AC78-CB151BF1CE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毛呂山町</a:t>
              </a:r>
            </a:p>
          </p:txBody>
        </p: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0E59168C-DD4C-4B39-A01B-5AE110C28E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DCF7DD13-4996-4E66-8D5B-A6F50F063EE9}"/>
              </a:ext>
            </a:extLst>
          </p:cNvPr>
          <p:cNvGrpSpPr/>
          <p:nvPr/>
        </p:nvGrpSpPr>
        <p:grpSpPr>
          <a:xfrm>
            <a:off x="8845504" y="2790266"/>
            <a:ext cx="720000" cy="430244"/>
            <a:chOff x="6555416" y="4900731"/>
            <a:chExt cx="720000" cy="378515"/>
          </a:xfrm>
        </p:grpSpPr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907492FF-DE45-4ACC-B1A3-BE478E5881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春日部市</a:t>
              </a:r>
            </a:p>
          </p:txBody>
        </p:sp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9F50617F-05FA-436B-B45D-0DDE6F87BD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F2F6D080-7360-45E2-9B66-39F6734A19B6}"/>
              </a:ext>
            </a:extLst>
          </p:cNvPr>
          <p:cNvGrpSpPr/>
          <p:nvPr/>
        </p:nvGrpSpPr>
        <p:grpSpPr>
          <a:xfrm>
            <a:off x="8834304" y="3260049"/>
            <a:ext cx="720000" cy="430244"/>
            <a:chOff x="6555416" y="4900731"/>
            <a:chExt cx="720000" cy="378515"/>
          </a:xfrm>
        </p:grpSpPr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AF96EB1E-2E82-42A3-A9B7-803A7487DB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松伏町</a:t>
              </a:r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A49BCDF3-2FEA-4174-89F3-4DBA003EDA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C2B022F8-289D-4202-AD05-B39EFC99C672}"/>
              </a:ext>
            </a:extLst>
          </p:cNvPr>
          <p:cNvGrpSpPr/>
          <p:nvPr/>
        </p:nvGrpSpPr>
        <p:grpSpPr>
          <a:xfrm>
            <a:off x="8260590" y="3729833"/>
            <a:ext cx="720000" cy="430244"/>
            <a:chOff x="6555416" y="4900731"/>
            <a:chExt cx="720000" cy="378515"/>
          </a:xfrm>
        </p:grpSpPr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2A37F904-8CE9-4E88-9639-2D0377760D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越谷市</a:t>
              </a:r>
            </a:p>
          </p:txBody>
        </p:sp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E7019A8E-2D3C-4DB5-A8E3-8FDCDCABC7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F42EC7B8-8A19-4F76-A5A8-B236DAE3D321}"/>
              </a:ext>
            </a:extLst>
          </p:cNvPr>
          <p:cNvGrpSpPr/>
          <p:nvPr/>
        </p:nvGrpSpPr>
        <p:grpSpPr>
          <a:xfrm>
            <a:off x="9023988" y="3729833"/>
            <a:ext cx="720000" cy="430244"/>
            <a:chOff x="6555416" y="4900731"/>
            <a:chExt cx="720000" cy="378515"/>
          </a:xfrm>
        </p:grpSpPr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3576829E-6670-49BF-8665-330781BD53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吉川市</a:t>
              </a:r>
            </a:p>
          </p:txBody>
        </p:sp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E1346EA8-61FC-47FC-8915-2B38970FB2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01C56DB4-85CB-44CA-98B9-F80574E48E18}"/>
              </a:ext>
            </a:extLst>
          </p:cNvPr>
          <p:cNvGrpSpPr/>
          <p:nvPr/>
        </p:nvGrpSpPr>
        <p:grpSpPr>
          <a:xfrm>
            <a:off x="8260590" y="4199616"/>
            <a:ext cx="720000" cy="430244"/>
            <a:chOff x="6555416" y="4900731"/>
            <a:chExt cx="720000" cy="378515"/>
          </a:xfrm>
        </p:grpSpPr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61C4C5F6-694C-4F68-B4DA-DE3F1ECCB9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草加市</a:t>
              </a:r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26AD99C1-D1B3-4862-9141-419016E3A1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7501B44D-ECD5-4315-BAAA-FD417193DC09}"/>
              </a:ext>
            </a:extLst>
          </p:cNvPr>
          <p:cNvGrpSpPr/>
          <p:nvPr/>
        </p:nvGrpSpPr>
        <p:grpSpPr>
          <a:xfrm>
            <a:off x="9023988" y="4199616"/>
            <a:ext cx="720000" cy="430244"/>
            <a:chOff x="6555416" y="4900731"/>
            <a:chExt cx="720000" cy="378515"/>
          </a:xfrm>
        </p:grpSpPr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BFBCDF29-1031-4AFB-BF5A-4A80BD1423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三郷市</a:t>
              </a:r>
            </a:p>
          </p:txBody>
        </p:sp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A1A260B0-8294-4570-B0A1-4FD1E89B56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1BE61405-77FA-4C5C-A5D4-1931B4308D06}"/>
              </a:ext>
            </a:extLst>
          </p:cNvPr>
          <p:cNvGrpSpPr/>
          <p:nvPr/>
        </p:nvGrpSpPr>
        <p:grpSpPr>
          <a:xfrm>
            <a:off x="8260590" y="4669399"/>
            <a:ext cx="720000" cy="430244"/>
            <a:chOff x="6555416" y="4900731"/>
            <a:chExt cx="720000" cy="378515"/>
          </a:xfrm>
        </p:grpSpPr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7A06C993-5484-4C04-95B7-E4017CC055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川口市</a:t>
              </a:r>
            </a:p>
          </p:txBody>
        </p:sp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70A1AA2B-1FDC-49E1-B569-276E6D933D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AAF2D15D-0574-44A3-BF9E-B271EB31F151}"/>
              </a:ext>
            </a:extLst>
          </p:cNvPr>
          <p:cNvGrpSpPr/>
          <p:nvPr/>
        </p:nvGrpSpPr>
        <p:grpSpPr>
          <a:xfrm>
            <a:off x="9023988" y="4669399"/>
            <a:ext cx="720000" cy="430244"/>
            <a:chOff x="6555416" y="4900731"/>
            <a:chExt cx="720000" cy="378515"/>
          </a:xfrm>
        </p:grpSpPr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89A5D89E-B18D-48DA-B077-1C072562DC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八潮市</a:t>
              </a:r>
            </a:p>
          </p:txBody>
        </p:sp>
        <p:sp>
          <p:nvSpPr>
            <p:cNvPr id="504" name="四角形: 上の 2 つの角を丸める 503">
              <a:extLst>
                <a:ext uri="{FF2B5EF4-FFF2-40B4-BE49-F238E27FC236}">
                  <a16:creationId xmlns:a16="http://schemas.microsoft.com/office/drawing/2014/main" id="{B2AFED61-CF26-4823-9AEB-48BBB1C819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1A36B9B7-F082-4D65-AC5A-07566BBBCAC4}"/>
              </a:ext>
            </a:extLst>
          </p:cNvPr>
          <p:cNvGrpSpPr/>
          <p:nvPr/>
        </p:nvGrpSpPr>
        <p:grpSpPr>
          <a:xfrm>
            <a:off x="4685757" y="3631528"/>
            <a:ext cx="720000" cy="430244"/>
            <a:chOff x="6555416" y="4900731"/>
            <a:chExt cx="720000" cy="378515"/>
          </a:xfrm>
        </p:grpSpPr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6FAF3CE9-B1E3-46F5-AF9E-7EBFD43384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日高市</a:t>
              </a:r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DC94C329-EDE7-4BF9-9120-D1DA42BCBC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934F2E64-943C-4E6B-88AE-07DF39E334A6}"/>
              </a:ext>
            </a:extLst>
          </p:cNvPr>
          <p:cNvGrpSpPr/>
          <p:nvPr/>
        </p:nvGrpSpPr>
        <p:grpSpPr>
          <a:xfrm>
            <a:off x="5010308" y="4110936"/>
            <a:ext cx="720000" cy="430244"/>
            <a:chOff x="6555416" y="4900731"/>
            <a:chExt cx="720000" cy="378515"/>
          </a:xfrm>
        </p:grpSpPr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5A49A486-E03B-4BF7-94C8-AF0EC37CD0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狭山市</a:t>
              </a:r>
            </a:p>
          </p:txBody>
        </p:sp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1B8F24AA-D65A-4FC4-A2CF-8B1A8AA057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CB7B15C4-B820-49EB-B2DB-DDDD4D67F9BA}"/>
              </a:ext>
            </a:extLst>
          </p:cNvPr>
          <p:cNvGrpSpPr/>
          <p:nvPr/>
        </p:nvGrpSpPr>
        <p:grpSpPr>
          <a:xfrm>
            <a:off x="6624737" y="4800200"/>
            <a:ext cx="720000" cy="430244"/>
            <a:chOff x="6555416" y="4900731"/>
            <a:chExt cx="720000" cy="378515"/>
          </a:xfrm>
        </p:grpSpPr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A33C5C11-2DDC-4CD4-B2C2-2254D7FF04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朝霞市</a:t>
              </a:r>
            </a:p>
          </p:txBody>
        </p:sp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738EED36-35E0-4A09-9B6D-A2A6E18E64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CF82F643-413E-4846-A214-20F003C12226}"/>
              </a:ext>
            </a:extLst>
          </p:cNvPr>
          <p:cNvGrpSpPr/>
          <p:nvPr/>
        </p:nvGrpSpPr>
        <p:grpSpPr>
          <a:xfrm>
            <a:off x="7388135" y="4800200"/>
            <a:ext cx="720000" cy="430244"/>
            <a:chOff x="6555416" y="4900731"/>
            <a:chExt cx="720000" cy="378515"/>
          </a:xfrm>
        </p:grpSpPr>
        <p:sp>
          <p:nvSpPr>
            <p:cNvPr id="518" name="四角形: 上の 2 つの角を丸める 517">
              <a:extLst>
                <a:ext uri="{FF2B5EF4-FFF2-40B4-BE49-F238E27FC236}">
                  <a16:creationId xmlns:a16="http://schemas.microsoft.com/office/drawing/2014/main" id="{F4C50333-D9F4-44D0-A8CF-97E8DE12F0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戸田市</a:t>
              </a:r>
            </a:p>
          </p:txBody>
        </p:sp>
        <p:sp>
          <p:nvSpPr>
            <p:cNvPr id="519" name="四角形: 上の 2 つの角を丸める 518">
              <a:extLst>
                <a:ext uri="{FF2B5EF4-FFF2-40B4-BE49-F238E27FC236}">
                  <a16:creationId xmlns:a16="http://schemas.microsoft.com/office/drawing/2014/main" id="{C0379652-5381-4FBE-A753-0288618990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226F62E1-FACD-4BD5-8A9A-5806D76EC94A}"/>
              </a:ext>
            </a:extLst>
          </p:cNvPr>
          <p:cNvGrpSpPr/>
          <p:nvPr/>
        </p:nvGrpSpPr>
        <p:grpSpPr>
          <a:xfrm>
            <a:off x="6624737" y="5267232"/>
            <a:ext cx="720000" cy="430244"/>
            <a:chOff x="6555416" y="4900731"/>
            <a:chExt cx="720000" cy="378515"/>
          </a:xfrm>
        </p:grpSpPr>
        <p:sp>
          <p:nvSpPr>
            <p:cNvPr id="521" name="四角形: 上の 2 つの角を丸める 520">
              <a:extLst>
                <a:ext uri="{FF2B5EF4-FFF2-40B4-BE49-F238E27FC236}">
                  <a16:creationId xmlns:a16="http://schemas.microsoft.com/office/drawing/2014/main" id="{E42FE5EE-54CE-4AC6-993E-8C80384F4F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新座市</a:t>
              </a:r>
            </a:p>
          </p:txBody>
        </p:sp>
        <p:sp>
          <p:nvSpPr>
            <p:cNvPr id="522" name="四角形: 上の 2 つの角を丸める 521">
              <a:extLst>
                <a:ext uri="{FF2B5EF4-FFF2-40B4-BE49-F238E27FC236}">
                  <a16:creationId xmlns:a16="http://schemas.microsoft.com/office/drawing/2014/main" id="{1723BCA4-1EB0-4BBF-B10E-724BE798D5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3" name="グループ化 522">
            <a:extLst>
              <a:ext uri="{FF2B5EF4-FFF2-40B4-BE49-F238E27FC236}">
                <a16:creationId xmlns:a16="http://schemas.microsoft.com/office/drawing/2014/main" id="{32A025C3-3041-4B4B-BE32-0594123BE580}"/>
              </a:ext>
            </a:extLst>
          </p:cNvPr>
          <p:cNvGrpSpPr/>
          <p:nvPr/>
        </p:nvGrpSpPr>
        <p:grpSpPr>
          <a:xfrm>
            <a:off x="7388135" y="5267232"/>
            <a:ext cx="720000" cy="430244"/>
            <a:chOff x="6555416" y="4900731"/>
            <a:chExt cx="720000" cy="378515"/>
          </a:xfrm>
        </p:grpSpPr>
        <p:sp>
          <p:nvSpPr>
            <p:cNvPr id="524" name="四角形: 上の 2 つの角を丸める 523">
              <a:extLst>
                <a:ext uri="{FF2B5EF4-FFF2-40B4-BE49-F238E27FC236}">
                  <a16:creationId xmlns:a16="http://schemas.microsoft.com/office/drawing/2014/main" id="{C595879A-5C97-4577-B4B3-0417519B4F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和光市</a:t>
              </a:r>
            </a:p>
          </p:txBody>
        </p:sp>
        <p:sp>
          <p:nvSpPr>
            <p:cNvPr id="525" name="四角形: 上の 2 つの角を丸める 524">
              <a:extLst>
                <a:ext uri="{FF2B5EF4-FFF2-40B4-BE49-F238E27FC236}">
                  <a16:creationId xmlns:a16="http://schemas.microsoft.com/office/drawing/2014/main" id="{E5FDA16D-412D-4600-96FD-6A00B99D6D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B6E8DA3D-D428-4A63-AACB-06FCE774EF79}"/>
              </a:ext>
            </a:extLst>
          </p:cNvPr>
          <p:cNvGrpSpPr/>
          <p:nvPr/>
        </p:nvGrpSpPr>
        <p:grpSpPr>
          <a:xfrm>
            <a:off x="5832796" y="4590112"/>
            <a:ext cx="720000" cy="430244"/>
            <a:chOff x="6555416" y="4900731"/>
            <a:chExt cx="720000" cy="378515"/>
          </a:xfrm>
        </p:grpSpPr>
        <p:sp>
          <p:nvSpPr>
            <p:cNvPr id="527" name="四角形: 上の 2 つの角を丸める 526">
              <a:extLst>
                <a:ext uri="{FF2B5EF4-FFF2-40B4-BE49-F238E27FC236}">
                  <a16:creationId xmlns:a16="http://schemas.microsoft.com/office/drawing/2014/main" id="{0ABA42EA-DB70-4EE8-824C-FE36CC9307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三芳町</a:t>
              </a:r>
            </a:p>
          </p:txBody>
        </p:sp>
        <p:sp>
          <p:nvSpPr>
            <p:cNvPr id="528" name="四角形: 上の 2 つの角を丸める 527">
              <a:extLst>
                <a:ext uri="{FF2B5EF4-FFF2-40B4-BE49-F238E27FC236}">
                  <a16:creationId xmlns:a16="http://schemas.microsoft.com/office/drawing/2014/main" id="{1E75A114-A7D7-4C30-933E-71FF1A80BB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2103E129-B08B-4B79-8432-016CC722393A}"/>
              </a:ext>
            </a:extLst>
          </p:cNvPr>
          <p:cNvGrpSpPr/>
          <p:nvPr/>
        </p:nvGrpSpPr>
        <p:grpSpPr>
          <a:xfrm>
            <a:off x="6624737" y="4330417"/>
            <a:ext cx="720000" cy="430244"/>
            <a:chOff x="6555416" y="4900731"/>
            <a:chExt cx="720000" cy="378515"/>
          </a:xfrm>
        </p:grpSpPr>
        <p:sp>
          <p:nvSpPr>
            <p:cNvPr id="530" name="四角形: 上の 2 つの角を丸める 529">
              <a:extLst>
                <a:ext uri="{FF2B5EF4-FFF2-40B4-BE49-F238E27FC236}">
                  <a16:creationId xmlns:a16="http://schemas.microsoft.com/office/drawing/2014/main" id="{151F1959-CC2F-45EE-8423-5DA915D5F4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志木市</a:t>
              </a:r>
            </a:p>
          </p:txBody>
        </p:sp>
        <p:sp>
          <p:nvSpPr>
            <p:cNvPr id="531" name="四角形: 上の 2 つの角を丸める 530">
              <a:extLst>
                <a:ext uri="{FF2B5EF4-FFF2-40B4-BE49-F238E27FC236}">
                  <a16:creationId xmlns:a16="http://schemas.microsoft.com/office/drawing/2014/main" id="{E88B41A6-D2B7-44F6-BE7E-BB12A6EC22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9BFBA654-6D02-4189-B90C-0FB743E48D21}"/>
              </a:ext>
            </a:extLst>
          </p:cNvPr>
          <p:cNvGrpSpPr/>
          <p:nvPr/>
        </p:nvGrpSpPr>
        <p:grpSpPr>
          <a:xfrm>
            <a:off x="7388135" y="4330417"/>
            <a:ext cx="720000" cy="430244"/>
            <a:chOff x="6555416" y="4900731"/>
            <a:chExt cx="720000" cy="378515"/>
          </a:xfrm>
        </p:grpSpPr>
        <p:sp>
          <p:nvSpPr>
            <p:cNvPr id="533" name="四角形: 上の 2 つの角を丸める 532">
              <a:extLst>
                <a:ext uri="{FF2B5EF4-FFF2-40B4-BE49-F238E27FC236}">
                  <a16:creationId xmlns:a16="http://schemas.microsoft.com/office/drawing/2014/main" id="{C80BDDB1-5DBE-46D0-8D6C-38014A70EC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蕨市</a:t>
              </a:r>
            </a:p>
          </p:txBody>
        </p:sp>
        <p:sp>
          <p:nvSpPr>
            <p:cNvPr id="534" name="四角形: 上の 2 つの角を丸める 533">
              <a:extLst>
                <a:ext uri="{FF2B5EF4-FFF2-40B4-BE49-F238E27FC236}">
                  <a16:creationId xmlns:a16="http://schemas.microsoft.com/office/drawing/2014/main" id="{7D0DE06D-1FAF-49B6-B6BE-06E1E50BAA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33F95AEA-4B52-48D4-BE5E-2B43098705D4}"/>
              </a:ext>
            </a:extLst>
          </p:cNvPr>
          <p:cNvGrpSpPr/>
          <p:nvPr/>
        </p:nvGrpSpPr>
        <p:grpSpPr>
          <a:xfrm>
            <a:off x="5820210" y="4120328"/>
            <a:ext cx="720000" cy="430244"/>
            <a:chOff x="6555416" y="4900731"/>
            <a:chExt cx="720000" cy="378515"/>
          </a:xfrm>
        </p:grpSpPr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672C5C33-A19E-4E97-B919-A6F6FB5A36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ふじみ野市</a:t>
              </a:r>
            </a:p>
          </p:txBody>
        </p:sp>
        <p:sp>
          <p:nvSpPr>
            <p:cNvPr id="537" name="四角形: 上の 2 つの角を丸める 536">
              <a:extLst>
                <a:ext uri="{FF2B5EF4-FFF2-40B4-BE49-F238E27FC236}">
                  <a16:creationId xmlns:a16="http://schemas.microsoft.com/office/drawing/2014/main" id="{3637C1AD-2A85-45F9-AF1D-02B045B87B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F5784DA2-B084-4AF8-B898-8E97C139FD3C}"/>
              </a:ext>
            </a:extLst>
          </p:cNvPr>
          <p:cNvGrpSpPr/>
          <p:nvPr/>
        </p:nvGrpSpPr>
        <p:grpSpPr>
          <a:xfrm>
            <a:off x="6583608" y="3860633"/>
            <a:ext cx="720000" cy="430244"/>
            <a:chOff x="6555416" y="4900731"/>
            <a:chExt cx="720000" cy="378515"/>
          </a:xfrm>
        </p:grpSpPr>
        <p:sp>
          <p:nvSpPr>
            <p:cNvPr id="539" name="四角形: 上の 2 つの角を丸める 538">
              <a:extLst>
                <a:ext uri="{FF2B5EF4-FFF2-40B4-BE49-F238E27FC236}">
                  <a16:creationId xmlns:a16="http://schemas.microsoft.com/office/drawing/2014/main" id="{9831DFDC-6281-4B16-934A-721847B25F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富士見市</a:t>
              </a:r>
            </a:p>
          </p:txBody>
        </p:sp>
        <p:sp>
          <p:nvSpPr>
            <p:cNvPr id="540" name="四角形: 上の 2 つの角を丸める 539">
              <a:extLst>
                <a:ext uri="{FF2B5EF4-FFF2-40B4-BE49-F238E27FC236}">
                  <a16:creationId xmlns:a16="http://schemas.microsoft.com/office/drawing/2014/main" id="{7091B4CD-6F6D-4563-B5C4-2E58EB2A83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60EA5F99-720E-4F8F-90C8-AF2002D24F28}"/>
              </a:ext>
            </a:extLst>
          </p:cNvPr>
          <p:cNvGrpSpPr/>
          <p:nvPr/>
        </p:nvGrpSpPr>
        <p:grpSpPr>
          <a:xfrm>
            <a:off x="5457959" y="2138287"/>
            <a:ext cx="720000" cy="430244"/>
            <a:chOff x="6555416" y="4900731"/>
            <a:chExt cx="720000" cy="378515"/>
          </a:xfrm>
        </p:grpSpPr>
        <p:sp>
          <p:nvSpPr>
            <p:cNvPr id="542" name="四角形: 上の 2 つの角を丸める 541">
              <a:extLst>
                <a:ext uri="{FF2B5EF4-FFF2-40B4-BE49-F238E27FC236}">
                  <a16:creationId xmlns:a16="http://schemas.microsoft.com/office/drawing/2014/main" id="{D60487D6-FCCB-4E24-8800-737EAD4F6D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東松山市</a:t>
              </a:r>
            </a:p>
          </p:txBody>
        </p:sp>
        <p:sp>
          <p:nvSpPr>
            <p:cNvPr id="543" name="四角形: 上の 2 つの角を丸める 542">
              <a:extLst>
                <a:ext uri="{FF2B5EF4-FFF2-40B4-BE49-F238E27FC236}">
                  <a16:creationId xmlns:a16="http://schemas.microsoft.com/office/drawing/2014/main" id="{E2AD827E-B757-4C07-8A9D-954F4688F4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AFB9A360-DF0F-4F9A-B585-CD502BFDDD30}"/>
              </a:ext>
            </a:extLst>
          </p:cNvPr>
          <p:cNvGrpSpPr/>
          <p:nvPr/>
        </p:nvGrpSpPr>
        <p:grpSpPr>
          <a:xfrm>
            <a:off x="5457959" y="2624849"/>
            <a:ext cx="720000" cy="430244"/>
            <a:chOff x="6555416" y="4900731"/>
            <a:chExt cx="720000" cy="378515"/>
          </a:xfrm>
        </p:grpSpPr>
        <p:sp>
          <p:nvSpPr>
            <p:cNvPr id="545" name="四角形: 上の 2 つの角を丸める 544">
              <a:extLst>
                <a:ext uri="{FF2B5EF4-FFF2-40B4-BE49-F238E27FC236}">
                  <a16:creationId xmlns:a16="http://schemas.microsoft.com/office/drawing/2014/main" id="{83154D81-9627-43EB-88B5-368F3A85E1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坂戸市</a:t>
              </a:r>
            </a:p>
          </p:txBody>
        </p:sp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FEFF9D92-7B5F-4F17-A050-FA6C0F610B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4424C457-ED4A-44C9-A1F5-1E0DB680071D}"/>
              </a:ext>
            </a:extLst>
          </p:cNvPr>
          <p:cNvGrpSpPr/>
          <p:nvPr/>
        </p:nvGrpSpPr>
        <p:grpSpPr>
          <a:xfrm>
            <a:off x="5457959" y="3111410"/>
            <a:ext cx="720000" cy="430244"/>
            <a:chOff x="6555416" y="4900731"/>
            <a:chExt cx="720000" cy="378515"/>
          </a:xfrm>
        </p:grpSpPr>
        <p:sp>
          <p:nvSpPr>
            <p:cNvPr id="548" name="四角形: 上の 2 つの角を丸める 547">
              <a:extLst>
                <a:ext uri="{FF2B5EF4-FFF2-40B4-BE49-F238E27FC236}">
                  <a16:creationId xmlns:a16="http://schemas.microsoft.com/office/drawing/2014/main" id="{7F3E4BD1-8B2B-47FF-B0B5-4AA8F7FEEC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鶴ヶ島市</a:t>
              </a:r>
            </a:p>
          </p:txBody>
        </p:sp>
        <p:sp>
          <p:nvSpPr>
            <p:cNvPr id="549" name="四角形: 上の 2 つの角を丸める 548">
              <a:extLst>
                <a:ext uri="{FF2B5EF4-FFF2-40B4-BE49-F238E27FC236}">
                  <a16:creationId xmlns:a16="http://schemas.microsoft.com/office/drawing/2014/main" id="{786D6674-3152-4671-9E05-C31D4ED775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B1078915-76C6-4CF7-BB62-C37DBB9F21B8}"/>
              </a:ext>
            </a:extLst>
          </p:cNvPr>
          <p:cNvGrpSpPr/>
          <p:nvPr/>
        </p:nvGrpSpPr>
        <p:grpSpPr>
          <a:xfrm>
            <a:off x="5457959" y="3614856"/>
            <a:ext cx="720000" cy="430244"/>
            <a:chOff x="6555416" y="4900731"/>
            <a:chExt cx="720000" cy="378515"/>
          </a:xfrm>
        </p:grpSpPr>
        <p:sp>
          <p:nvSpPr>
            <p:cNvPr id="613" name="四角形: 上の 2 つの角を丸める 612">
              <a:extLst>
                <a:ext uri="{FF2B5EF4-FFF2-40B4-BE49-F238E27FC236}">
                  <a16:creationId xmlns:a16="http://schemas.microsoft.com/office/drawing/2014/main" id="{0E475E01-6945-4B1B-A80F-F609A43F87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川越市</a:t>
              </a:r>
            </a:p>
          </p:txBody>
        </p:sp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55FF671D-067E-4CFF-8B82-06F2E3A504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5" name="グループ化 614">
            <a:extLst>
              <a:ext uri="{FF2B5EF4-FFF2-40B4-BE49-F238E27FC236}">
                <a16:creationId xmlns:a16="http://schemas.microsoft.com/office/drawing/2014/main" id="{2E04560B-A74C-47B5-AAED-794F16F39DDF}"/>
              </a:ext>
            </a:extLst>
          </p:cNvPr>
          <p:cNvGrpSpPr/>
          <p:nvPr/>
        </p:nvGrpSpPr>
        <p:grpSpPr>
          <a:xfrm>
            <a:off x="8056938" y="2790266"/>
            <a:ext cx="720000" cy="430244"/>
            <a:chOff x="6555416" y="4900731"/>
            <a:chExt cx="720000" cy="378515"/>
          </a:xfrm>
        </p:grpSpPr>
        <p:sp>
          <p:nvSpPr>
            <p:cNvPr id="616" name="四角形: 上の 2 つの角を丸める 615">
              <a:extLst>
                <a:ext uri="{FF2B5EF4-FFF2-40B4-BE49-F238E27FC236}">
                  <a16:creationId xmlns:a16="http://schemas.microsoft.com/office/drawing/2014/main" id="{273F7CF0-8045-40FD-A2D7-7D72BB6BA3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蓮田市</a:t>
              </a:r>
            </a:p>
          </p:txBody>
        </p:sp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63D15F4F-2232-4B98-A73F-2C4796B832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8" name="グループ化 617">
            <a:extLst>
              <a:ext uri="{FF2B5EF4-FFF2-40B4-BE49-F238E27FC236}">
                <a16:creationId xmlns:a16="http://schemas.microsoft.com/office/drawing/2014/main" id="{14072E77-4126-43AF-BAA3-7451FA8730BF}"/>
              </a:ext>
            </a:extLst>
          </p:cNvPr>
          <p:cNvGrpSpPr/>
          <p:nvPr/>
        </p:nvGrpSpPr>
        <p:grpSpPr>
          <a:xfrm>
            <a:off x="8045738" y="3260049"/>
            <a:ext cx="720000" cy="430244"/>
            <a:chOff x="6555416" y="4900731"/>
            <a:chExt cx="720000" cy="378515"/>
          </a:xfrm>
        </p:grpSpPr>
        <p:sp>
          <p:nvSpPr>
            <p:cNvPr id="619" name="四角形: 上の 2 つの角を丸める 618">
              <a:extLst>
                <a:ext uri="{FF2B5EF4-FFF2-40B4-BE49-F238E27FC236}">
                  <a16:creationId xmlns:a16="http://schemas.microsoft.com/office/drawing/2014/main" id="{937F2985-CA01-46EE-9701-D291F661A1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伊奈町</a:t>
              </a:r>
            </a:p>
          </p:txBody>
        </p:sp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172A869C-8616-40A2-A0CD-93A55EFBCB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1" name="グループ化 620">
            <a:extLst>
              <a:ext uri="{FF2B5EF4-FFF2-40B4-BE49-F238E27FC236}">
                <a16:creationId xmlns:a16="http://schemas.microsoft.com/office/drawing/2014/main" id="{AC327FA9-F358-43DD-BAE1-2911CD4D255A}"/>
              </a:ext>
            </a:extLst>
          </p:cNvPr>
          <p:cNvGrpSpPr/>
          <p:nvPr/>
        </p:nvGrpSpPr>
        <p:grpSpPr>
          <a:xfrm>
            <a:off x="6338803" y="2356401"/>
            <a:ext cx="720000" cy="430244"/>
            <a:chOff x="6555416" y="4900731"/>
            <a:chExt cx="720000" cy="378515"/>
          </a:xfrm>
        </p:grpSpPr>
        <p:sp>
          <p:nvSpPr>
            <p:cNvPr id="622" name="四角形: 上の 2 つの角を丸める 621">
              <a:extLst>
                <a:ext uri="{FF2B5EF4-FFF2-40B4-BE49-F238E27FC236}">
                  <a16:creationId xmlns:a16="http://schemas.microsoft.com/office/drawing/2014/main" id="{B80601FA-8148-407D-9834-F5A35041EF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吉見町</a:t>
              </a:r>
            </a:p>
          </p:txBody>
        </p:sp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C2C9342B-865C-41FE-89CA-B6622A050A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36A29100-4FA9-46ED-8928-0521A0A591FD}"/>
              </a:ext>
            </a:extLst>
          </p:cNvPr>
          <p:cNvGrpSpPr/>
          <p:nvPr/>
        </p:nvGrpSpPr>
        <p:grpSpPr>
          <a:xfrm>
            <a:off x="6338803" y="2842962"/>
            <a:ext cx="720000" cy="430244"/>
            <a:chOff x="6555416" y="4900731"/>
            <a:chExt cx="720000" cy="378515"/>
          </a:xfrm>
        </p:grpSpPr>
        <p:sp>
          <p:nvSpPr>
            <p:cNvPr id="625" name="四角形: 上の 2 つの角を丸める 624">
              <a:extLst>
                <a:ext uri="{FF2B5EF4-FFF2-40B4-BE49-F238E27FC236}">
                  <a16:creationId xmlns:a16="http://schemas.microsoft.com/office/drawing/2014/main" id="{619CD8B5-7CC0-4421-8303-8600497E64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北本市</a:t>
              </a:r>
            </a:p>
          </p:txBody>
        </p:sp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10485CE6-CD85-4F60-BFE7-1F59E32468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3A2CAEA7-7336-4F3A-B160-3AFCA5ED3BD1}"/>
              </a:ext>
            </a:extLst>
          </p:cNvPr>
          <p:cNvGrpSpPr/>
          <p:nvPr/>
        </p:nvGrpSpPr>
        <p:grpSpPr>
          <a:xfrm>
            <a:off x="6338803" y="3329524"/>
            <a:ext cx="720000" cy="430244"/>
            <a:chOff x="6555416" y="4900731"/>
            <a:chExt cx="720000" cy="378515"/>
          </a:xfrm>
        </p:grpSpPr>
        <p:sp>
          <p:nvSpPr>
            <p:cNvPr id="628" name="四角形: 上の 2 つの角を丸める 627">
              <a:extLst>
                <a:ext uri="{FF2B5EF4-FFF2-40B4-BE49-F238E27FC236}">
                  <a16:creationId xmlns:a16="http://schemas.microsoft.com/office/drawing/2014/main" id="{DECD72F2-9D00-4F84-9CD0-6319FC8A90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川島町</a:t>
              </a:r>
            </a:p>
          </p:txBody>
        </p:sp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2D8564C1-6398-4053-B3FD-B44FFEAF17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0" name="グループ化 629">
            <a:extLst>
              <a:ext uri="{FF2B5EF4-FFF2-40B4-BE49-F238E27FC236}">
                <a16:creationId xmlns:a16="http://schemas.microsoft.com/office/drawing/2014/main" id="{D05A27AC-A625-4D54-9683-C7CE88F4FD24}"/>
              </a:ext>
            </a:extLst>
          </p:cNvPr>
          <p:cNvGrpSpPr/>
          <p:nvPr/>
        </p:nvGrpSpPr>
        <p:grpSpPr>
          <a:xfrm>
            <a:off x="7160924" y="2801017"/>
            <a:ext cx="720000" cy="430244"/>
            <a:chOff x="6555416" y="4900731"/>
            <a:chExt cx="720000" cy="378515"/>
          </a:xfrm>
        </p:grpSpPr>
        <p:sp>
          <p:nvSpPr>
            <p:cNvPr id="631" name="四角形: 上の 2 つの角を丸める 630">
              <a:extLst>
                <a:ext uri="{FF2B5EF4-FFF2-40B4-BE49-F238E27FC236}">
                  <a16:creationId xmlns:a16="http://schemas.microsoft.com/office/drawing/2014/main" id="{A6248260-4513-4EC7-ABCB-7E94829C28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桶川市</a:t>
              </a:r>
            </a:p>
          </p:txBody>
        </p:sp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FC928119-9719-4854-A501-D80A3AB721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3" name="グループ化 632">
            <a:extLst>
              <a:ext uri="{FF2B5EF4-FFF2-40B4-BE49-F238E27FC236}">
                <a16:creationId xmlns:a16="http://schemas.microsoft.com/office/drawing/2014/main" id="{EE166D29-B531-49FA-AD99-07511AF07D19}"/>
              </a:ext>
            </a:extLst>
          </p:cNvPr>
          <p:cNvGrpSpPr/>
          <p:nvPr/>
        </p:nvGrpSpPr>
        <p:grpSpPr>
          <a:xfrm>
            <a:off x="7160924" y="3287579"/>
            <a:ext cx="720000" cy="430244"/>
            <a:chOff x="6555416" y="4900731"/>
            <a:chExt cx="720000" cy="378515"/>
          </a:xfrm>
        </p:grpSpPr>
        <p:sp>
          <p:nvSpPr>
            <p:cNvPr id="634" name="四角形: 上の 2 つの角を丸める 633">
              <a:extLst>
                <a:ext uri="{FF2B5EF4-FFF2-40B4-BE49-F238E27FC236}">
                  <a16:creationId xmlns:a16="http://schemas.microsoft.com/office/drawing/2014/main" id="{1BEAE5C5-9867-4B1D-BD7E-0561AFAF37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上尾市</a:t>
              </a:r>
            </a:p>
          </p:txBody>
        </p:sp>
        <p:sp>
          <p:nvSpPr>
            <p:cNvPr id="635" name="四角形: 上の 2 つの角を丸める 634">
              <a:extLst>
                <a:ext uri="{FF2B5EF4-FFF2-40B4-BE49-F238E27FC236}">
                  <a16:creationId xmlns:a16="http://schemas.microsoft.com/office/drawing/2014/main" id="{404AE78C-C39D-41E8-84A3-A84ED806FE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6188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7AC8843F-D453-4BCD-B1C5-DCDEC1529044}"/>
              </a:ext>
            </a:extLst>
          </p:cNvPr>
          <p:cNvGrpSpPr/>
          <p:nvPr/>
        </p:nvGrpSpPr>
        <p:grpSpPr>
          <a:xfrm>
            <a:off x="902550" y="414330"/>
            <a:ext cx="8680229" cy="6230858"/>
            <a:chOff x="902550" y="414330"/>
            <a:chExt cx="8680229" cy="6230858"/>
          </a:xfrm>
        </p:grpSpPr>
        <p:grpSp>
          <p:nvGrpSpPr>
            <p:cNvPr id="313" name="Group 1018">
              <a:extLst>
                <a:ext uri="{FF2B5EF4-FFF2-40B4-BE49-F238E27FC236}">
                  <a16:creationId xmlns:a16="http://schemas.microsoft.com/office/drawing/2014/main" id="{14705D23-8A0E-4D19-8818-712635E95F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78138" y="2954329"/>
              <a:ext cx="1543276" cy="1543277"/>
              <a:chOff x="5591" y="3166"/>
              <a:chExt cx="1361" cy="1361"/>
            </a:xfrm>
          </p:grpSpPr>
          <p:sp>
            <p:nvSpPr>
              <p:cNvPr id="588" name="Freeform 965">
                <a:extLst>
                  <a:ext uri="{FF2B5EF4-FFF2-40B4-BE49-F238E27FC236}">
                    <a16:creationId xmlns:a16="http://schemas.microsoft.com/office/drawing/2014/main" id="{CB2F6A38-60DC-4071-8A71-4CE8786B8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4186"/>
                <a:ext cx="567" cy="341"/>
              </a:xfrm>
              <a:custGeom>
                <a:avLst/>
                <a:gdLst>
                  <a:gd name="T0" fmla="*/ 28 w 567"/>
                  <a:gd name="T1" fmla="*/ 255 h 341"/>
                  <a:gd name="T2" fmla="*/ 0 w 567"/>
                  <a:gd name="T3" fmla="*/ 284 h 341"/>
                  <a:gd name="T4" fmla="*/ 85 w 567"/>
                  <a:gd name="T5" fmla="*/ 341 h 341"/>
                  <a:gd name="T6" fmla="*/ 114 w 567"/>
                  <a:gd name="T7" fmla="*/ 312 h 341"/>
                  <a:gd name="T8" fmla="*/ 170 w 567"/>
                  <a:gd name="T9" fmla="*/ 341 h 341"/>
                  <a:gd name="T10" fmla="*/ 227 w 567"/>
                  <a:gd name="T11" fmla="*/ 312 h 341"/>
                  <a:gd name="T12" fmla="*/ 255 w 567"/>
                  <a:gd name="T13" fmla="*/ 341 h 341"/>
                  <a:gd name="T14" fmla="*/ 255 w 567"/>
                  <a:gd name="T15" fmla="*/ 312 h 341"/>
                  <a:gd name="T16" fmla="*/ 312 w 567"/>
                  <a:gd name="T17" fmla="*/ 284 h 341"/>
                  <a:gd name="T18" fmla="*/ 340 w 567"/>
                  <a:gd name="T19" fmla="*/ 341 h 341"/>
                  <a:gd name="T20" fmla="*/ 425 w 567"/>
                  <a:gd name="T21" fmla="*/ 284 h 341"/>
                  <a:gd name="T22" fmla="*/ 454 w 567"/>
                  <a:gd name="T23" fmla="*/ 227 h 341"/>
                  <a:gd name="T24" fmla="*/ 425 w 567"/>
                  <a:gd name="T25" fmla="*/ 142 h 341"/>
                  <a:gd name="T26" fmla="*/ 539 w 567"/>
                  <a:gd name="T27" fmla="*/ 199 h 341"/>
                  <a:gd name="T28" fmla="*/ 567 w 567"/>
                  <a:gd name="T29" fmla="*/ 170 h 341"/>
                  <a:gd name="T30" fmla="*/ 567 w 567"/>
                  <a:gd name="T31" fmla="*/ 114 h 341"/>
                  <a:gd name="T32" fmla="*/ 510 w 567"/>
                  <a:gd name="T33" fmla="*/ 85 h 341"/>
                  <a:gd name="T34" fmla="*/ 482 w 567"/>
                  <a:gd name="T35" fmla="*/ 0 h 341"/>
                  <a:gd name="T36" fmla="*/ 340 w 567"/>
                  <a:gd name="T37" fmla="*/ 114 h 341"/>
                  <a:gd name="T38" fmla="*/ 255 w 567"/>
                  <a:gd name="T39" fmla="*/ 114 h 341"/>
                  <a:gd name="T40" fmla="*/ 170 w 567"/>
                  <a:gd name="T41" fmla="*/ 142 h 341"/>
                  <a:gd name="T42" fmla="*/ 114 w 567"/>
                  <a:gd name="T43" fmla="*/ 227 h 341"/>
                  <a:gd name="T44" fmla="*/ 28 w 567"/>
                  <a:gd name="T45" fmla="*/ 255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341">
                    <a:moveTo>
                      <a:pt x="28" y="255"/>
                    </a:moveTo>
                    <a:lnTo>
                      <a:pt x="0" y="284"/>
                    </a:lnTo>
                    <a:lnTo>
                      <a:pt x="85" y="341"/>
                    </a:lnTo>
                    <a:lnTo>
                      <a:pt x="114" y="312"/>
                    </a:lnTo>
                    <a:lnTo>
                      <a:pt x="170" y="341"/>
                    </a:lnTo>
                    <a:lnTo>
                      <a:pt x="227" y="312"/>
                    </a:lnTo>
                    <a:lnTo>
                      <a:pt x="255" y="341"/>
                    </a:lnTo>
                    <a:lnTo>
                      <a:pt x="255" y="312"/>
                    </a:lnTo>
                    <a:lnTo>
                      <a:pt x="312" y="284"/>
                    </a:lnTo>
                    <a:lnTo>
                      <a:pt x="340" y="341"/>
                    </a:lnTo>
                    <a:lnTo>
                      <a:pt x="425" y="284"/>
                    </a:lnTo>
                    <a:lnTo>
                      <a:pt x="454" y="227"/>
                    </a:lnTo>
                    <a:lnTo>
                      <a:pt x="425" y="142"/>
                    </a:lnTo>
                    <a:lnTo>
                      <a:pt x="539" y="199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40" y="114"/>
                    </a:lnTo>
                    <a:lnTo>
                      <a:pt x="255" y="114"/>
                    </a:lnTo>
                    <a:lnTo>
                      <a:pt x="170" y="142"/>
                    </a:lnTo>
                    <a:lnTo>
                      <a:pt x="114" y="227"/>
                    </a:lnTo>
                    <a:lnTo>
                      <a:pt x="28" y="25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589" name="Freeform 966">
                <a:extLst>
                  <a:ext uri="{FF2B5EF4-FFF2-40B4-BE49-F238E27FC236}">
                    <a16:creationId xmlns:a16="http://schemas.microsoft.com/office/drawing/2014/main" id="{B3ED6727-8A9E-4CCF-8D4A-87C2529A0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3931"/>
                <a:ext cx="453" cy="510"/>
              </a:xfrm>
              <a:custGeom>
                <a:avLst/>
                <a:gdLst>
                  <a:gd name="T0" fmla="*/ 255 w 453"/>
                  <a:gd name="T1" fmla="*/ 0 h 510"/>
                  <a:gd name="T2" fmla="*/ 113 w 453"/>
                  <a:gd name="T3" fmla="*/ 57 h 510"/>
                  <a:gd name="T4" fmla="*/ 56 w 453"/>
                  <a:gd name="T5" fmla="*/ 57 h 510"/>
                  <a:gd name="T6" fmla="*/ 0 w 453"/>
                  <a:gd name="T7" fmla="*/ 114 h 510"/>
                  <a:gd name="T8" fmla="*/ 0 w 453"/>
                  <a:gd name="T9" fmla="*/ 255 h 510"/>
                  <a:gd name="T10" fmla="*/ 28 w 453"/>
                  <a:gd name="T11" fmla="*/ 312 h 510"/>
                  <a:gd name="T12" fmla="*/ 85 w 453"/>
                  <a:gd name="T13" fmla="*/ 340 h 510"/>
                  <a:gd name="T14" fmla="*/ 28 w 453"/>
                  <a:gd name="T15" fmla="*/ 369 h 510"/>
                  <a:gd name="T16" fmla="*/ 28 w 453"/>
                  <a:gd name="T17" fmla="*/ 425 h 510"/>
                  <a:gd name="T18" fmla="*/ 56 w 453"/>
                  <a:gd name="T19" fmla="*/ 425 h 510"/>
                  <a:gd name="T20" fmla="*/ 85 w 453"/>
                  <a:gd name="T21" fmla="*/ 397 h 510"/>
                  <a:gd name="T22" fmla="*/ 170 w 453"/>
                  <a:gd name="T23" fmla="*/ 454 h 510"/>
                  <a:gd name="T24" fmla="*/ 170 w 453"/>
                  <a:gd name="T25" fmla="*/ 482 h 510"/>
                  <a:gd name="T26" fmla="*/ 198 w 453"/>
                  <a:gd name="T27" fmla="*/ 482 h 510"/>
                  <a:gd name="T28" fmla="*/ 226 w 453"/>
                  <a:gd name="T29" fmla="*/ 510 h 510"/>
                  <a:gd name="T30" fmla="*/ 312 w 453"/>
                  <a:gd name="T31" fmla="*/ 482 h 510"/>
                  <a:gd name="T32" fmla="*/ 368 w 453"/>
                  <a:gd name="T33" fmla="*/ 397 h 510"/>
                  <a:gd name="T34" fmla="*/ 453 w 453"/>
                  <a:gd name="T35" fmla="*/ 369 h 510"/>
                  <a:gd name="T36" fmla="*/ 312 w 453"/>
                  <a:gd name="T37" fmla="*/ 227 h 510"/>
                  <a:gd name="T38" fmla="*/ 283 w 453"/>
                  <a:gd name="T39" fmla="*/ 114 h 510"/>
                  <a:gd name="T40" fmla="*/ 255 w 453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510">
                    <a:moveTo>
                      <a:pt x="255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0" y="114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40"/>
                    </a:lnTo>
                    <a:lnTo>
                      <a:pt x="28" y="369"/>
                    </a:lnTo>
                    <a:lnTo>
                      <a:pt x="28" y="425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170" y="454"/>
                    </a:lnTo>
                    <a:lnTo>
                      <a:pt x="170" y="482"/>
                    </a:lnTo>
                    <a:lnTo>
                      <a:pt x="198" y="482"/>
                    </a:lnTo>
                    <a:lnTo>
                      <a:pt x="226" y="510"/>
                    </a:lnTo>
                    <a:lnTo>
                      <a:pt x="312" y="482"/>
                    </a:lnTo>
                    <a:lnTo>
                      <a:pt x="368" y="397"/>
                    </a:lnTo>
                    <a:lnTo>
                      <a:pt x="453" y="369"/>
                    </a:lnTo>
                    <a:lnTo>
                      <a:pt x="312" y="227"/>
                    </a:lnTo>
                    <a:lnTo>
                      <a:pt x="283" y="114"/>
                    </a:lnTo>
                    <a:lnTo>
                      <a:pt x="25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590" name="Freeform 967">
                <a:extLst>
                  <a:ext uri="{FF2B5EF4-FFF2-40B4-BE49-F238E27FC236}">
                    <a16:creationId xmlns:a16="http://schemas.microsoft.com/office/drawing/2014/main" id="{DAF36716-4379-4234-8938-22B25F47A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" y="3846"/>
                <a:ext cx="283" cy="454"/>
              </a:xfrm>
              <a:custGeom>
                <a:avLst/>
                <a:gdLst>
                  <a:gd name="T0" fmla="*/ 283 w 283"/>
                  <a:gd name="T1" fmla="*/ 454 h 454"/>
                  <a:gd name="T2" fmla="*/ 198 w 283"/>
                  <a:gd name="T3" fmla="*/ 454 h 454"/>
                  <a:gd name="T4" fmla="*/ 57 w 283"/>
                  <a:gd name="T5" fmla="*/ 312 h 454"/>
                  <a:gd name="T6" fmla="*/ 0 w 283"/>
                  <a:gd name="T7" fmla="*/ 85 h 454"/>
                  <a:gd name="T8" fmla="*/ 113 w 283"/>
                  <a:gd name="T9" fmla="*/ 57 h 454"/>
                  <a:gd name="T10" fmla="*/ 170 w 283"/>
                  <a:gd name="T11" fmla="*/ 0 h 454"/>
                  <a:gd name="T12" fmla="*/ 198 w 283"/>
                  <a:gd name="T13" fmla="*/ 0 h 454"/>
                  <a:gd name="T14" fmla="*/ 227 w 283"/>
                  <a:gd name="T15" fmla="*/ 170 h 454"/>
                  <a:gd name="T16" fmla="*/ 227 w 283"/>
                  <a:gd name="T17" fmla="*/ 340 h 454"/>
                  <a:gd name="T18" fmla="*/ 283 w 283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454">
                    <a:moveTo>
                      <a:pt x="283" y="454"/>
                    </a:moveTo>
                    <a:lnTo>
                      <a:pt x="198" y="454"/>
                    </a:lnTo>
                    <a:lnTo>
                      <a:pt x="57" y="312"/>
                    </a:lnTo>
                    <a:lnTo>
                      <a:pt x="0" y="85"/>
                    </a:lnTo>
                    <a:lnTo>
                      <a:pt x="113" y="57"/>
                    </a:lnTo>
                    <a:lnTo>
                      <a:pt x="170" y="0"/>
                    </a:lnTo>
                    <a:lnTo>
                      <a:pt x="198" y="0"/>
                    </a:lnTo>
                    <a:lnTo>
                      <a:pt x="227" y="170"/>
                    </a:lnTo>
                    <a:lnTo>
                      <a:pt x="227" y="340"/>
                    </a:lnTo>
                    <a:lnTo>
                      <a:pt x="283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591" name="Freeform 968">
                <a:extLst>
                  <a:ext uri="{FF2B5EF4-FFF2-40B4-BE49-F238E27FC236}">
                    <a16:creationId xmlns:a16="http://schemas.microsoft.com/office/drawing/2014/main" id="{5299AACB-08C7-40BC-8FEF-233E96BC0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818"/>
                <a:ext cx="312" cy="482"/>
              </a:xfrm>
              <a:custGeom>
                <a:avLst/>
                <a:gdLst>
                  <a:gd name="T0" fmla="*/ 85 w 312"/>
                  <a:gd name="T1" fmla="*/ 482 h 482"/>
                  <a:gd name="T2" fmla="*/ 29 w 312"/>
                  <a:gd name="T3" fmla="*/ 368 h 482"/>
                  <a:gd name="T4" fmla="*/ 29 w 312"/>
                  <a:gd name="T5" fmla="*/ 198 h 482"/>
                  <a:gd name="T6" fmla="*/ 0 w 312"/>
                  <a:gd name="T7" fmla="*/ 28 h 482"/>
                  <a:gd name="T8" fmla="*/ 57 w 312"/>
                  <a:gd name="T9" fmla="*/ 0 h 482"/>
                  <a:gd name="T10" fmla="*/ 255 w 312"/>
                  <a:gd name="T11" fmla="*/ 28 h 482"/>
                  <a:gd name="T12" fmla="*/ 312 w 312"/>
                  <a:gd name="T13" fmla="*/ 56 h 482"/>
                  <a:gd name="T14" fmla="*/ 312 w 312"/>
                  <a:gd name="T15" fmla="*/ 113 h 482"/>
                  <a:gd name="T16" fmla="*/ 255 w 312"/>
                  <a:gd name="T17" fmla="*/ 198 h 482"/>
                  <a:gd name="T18" fmla="*/ 255 w 312"/>
                  <a:gd name="T19" fmla="*/ 283 h 482"/>
                  <a:gd name="T20" fmla="*/ 227 w 312"/>
                  <a:gd name="T21" fmla="*/ 368 h 482"/>
                  <a:gd name="T22" fmla="*/ 85 w 312"/>
                  <a:gd name="T2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482">
                    <a:moveTo>
                      <a:pt x="85" y="482"/>
                    </a:moveTo>
                    <a:lnTo>
                      <a:pt x="29" y="368"/>
                    </a:lnTo>
                    <a:lnTo>
                      <a:pt x="29" y="198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255" y="28"/>
                    </a:lnTo>
                    <a:lnTo>
                      <a:pt x="312" y="56"/>
                    </a:lnTo>
                    <a:lnTo>
                      <a:pt x="312" y="113"/>
                    </a:lnTo>
                    <a:lnTo>
                      <a:pt x="255" y="198"/>
                    </a:lnTo>
                    <a:lnTo>
                      <a:pt x="255" y="283"/>
                    </a:lnTo>
                    <a:lnTo>
                      <a:pt x="227" y="368"/>
                    </a:lnTo>
                    <a:lnTo>
                      <a:pt x="85" y="48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592" name="Freeform 969">
                <a:extLst>
                  <a:ext uri="{FF2B5EF4-FFF2-40B4-BE49-F238E27FC236}">
                    <a16:creationId xmlns:a16="http://schemas.microsoft.com/office/drawing/2014/main" id="{5E13F874-7B2F-468E-B575-B71A6ACD8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3648"/>
                <a:ext cx="284" cy="283"/>
              </a:xfrm>
              <a:custGeom>
                <a:avLst/>
                <a:gdLst>
                  <a:gd name="T0" fmla="*/ 284 w 284"/>
                  <a:gd name="T1" fmla="*/ 170 h 283"/>
                  <a:gd name="T2" fmla="*/ 227 w 284"/>
                  <a:gd name="T3" fmla="*/ 198 h 283"/>
                  <a:gd name="T4" fmla="*/ 199 w 284"/>
                  <a:gd name="T5" fmla="*/ 198 h 283"/>
                  <a:gd name="T6" fmla="*/ 142 w 284"/>
                  <a:gd name="T7" fmla="*/ 255 h 283"/>
                  <a:gd name="T8" fmla="*/ 29 w 284"/>
                  <a:gd name="T9" fmla="*/ 283 h 283"/>
                  <a:gd name="T10" fmla="*/ 29 w 284"/>
                  <a:gd name="T11" fmla="*/ 170 h 283"/>
                  <a:gd name="T12" fmla="*/ 0 w 284"/>
                  <a:gd name="T13" fmla="*/ 85 h 283"/>
                  <a:gd name="T14" fmla="*/ 57 w 284"/>
                  <a:gd name="T15" fmla="*/ 85 h 283"/>
                  <a:gd name="T16" fmla="*/ 114 w 284"/>
                  <a:gd name="T17" fmla="*/ 28 h 283"/>
                  <a:gd name="T18" fmla="*/ 256 w 284"/>
                  <a:gd name="T19" fmla="*/ 0 h 283"/>
                  <a:gd name="T20" fmla="*/ 256 w 284"/>
                  <a:gd name="T21" fmla="*/ 85 h 283"/>
                  <a:gd name="T22" fmla="*/ 284 w 284"/>
                  <a:gd name="T23" fmla="*/ 113 h 283"/>
                  <a:gd name="T24" fmla="*/ 284 w 284"/>
                  <a:gd name="T25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284" y="170"/>
                    </a:moveTo>
                    <a:lnTo>
                      <a:pt x="227" y="198"/>
                    </a:lnTo>
                    <a:lnTo>
                      <a:pt x="199" y="198"/>
                    </a:lnTo>
                    <a:lnTo>
                      <a:pt x="142" y="255"/>
                    </a:lnTo>
                    <a:lnTo>
                      <a:pt x="29" y="283"/>
                    </a:lnTo>
                    <a:lnTo>
                      <a:pt x="29" y="170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114" y="28"/>
                    </a:lnTo>
                    <a:lnTo>
                      <a:pt x="256" y="0"/>
                    </a:lnTo>
                    <a:lnTo>
                      <a:pt x="256" y="85"/>
                    </a:lnTo>
                    <a:lnTo>
                      <a:pt x="284" y="113"/>
                    </a:lnTo>
                    <a:lnTo>
                      <a:pt x="284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593" name="Freeform 970">
                <a:extLst>
                  <a:ext uri="{FF2B5EF4-FFF2-40B4-BE49-F238E27FC236}">
                    <a16:creationId xmlns:a16="http://schemas.microsoft.com/office/drawing/2014/main" id="{8AB861CE-41C3-4015-B753-1A3E336EA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5" y="3421"/>
                <a:ext cx="397" cy="312"/>
              </a:xfrm>
              <a:custGeom>
                <a:avLst/>
                <a:gdLst>
                  <a:gd name="T0" fmla="*/ 141 w 397"/>
                  <a:gd name="T1" fmla="*/ 312 h 312"/>
                  <a:gd name="T2" fmla="*/ 198 w 397"/>
                  <a:gd name="T3" fmla="*/ 312 h 312"/>
                  <a:gd name="T4" fmla="*/ 255 w 397"/>
                  <a:gd name="T5" fmla="*/ 255 h 312"/>
                  <a:gd name="T6" fmla="*/ 397 w 397"/>
                  <a:gd name="T7" fmla="*/ 227 h 312"/>
                  <a:gd name="T8" fmla="*/ 368 w 397"/>
                  <a:gd name="T9" fmla="*/ 113 h 312"/>
                  <a:gd name="T10" fmla="*/ 340 w 397"/>
                  <a:gd name="T11" fmla="*/ 142 h 312"/>
                  <a:gd name="T12" fmla="*/ 312 w 397"/>
                  <a:gd name="T13" fmla="*/ 85 h 312"/>
                  <a:gd name="T14" fmla="*/ 227 w 397"/>
                  <a:gd name="T15" fmla="*/ 113 h 312"/>
                  <a:gd name="T16" fmla="*/ 198 w 397"/>
                  <a:gd name="T17" fmla="*/ 28 h 312"/>
                  <a:gd name="T18" fmla="*/ 141 w 397"/>
                  <a:gd name="T19" fmla="*/ 0 h 312"/>
                  <a:gd name="T20" fmla="*/ 85 w 397"/>
                  <a:gd name="T21" fmla="*/ 57 h 312"/>
                  <a:gd name="T22" fmla="*/ 56 w 397"/>
                  <a:gd name="T23" fmla="*/ 57 h 312"/>
                  <a:gd name="T24" fmla="*/ 0 w 397"/>
                  <a:gd name="T25" fmla="*/ 57 h 312"/>
                  <a:gd name="T26" fmla="*/ 85 w 397"/>
                  <a:gd name="T27" fmla="*/ 227 h 312"/>
                  <a:gd name="T28" fmla="*/ 113 w 397"/>
                  <a:gd name="T29" fmla="*/ 312 h 312"/>
                  <a:gd name="T30" fmla="*/ 141 w 397"/>
                  <a:gd name="T3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12">
                    <a:moveTo>
                      <a:pt x="141" y="312"/>
                    </a:moveTo>
                    <a:lnTo>
                      <a:pt x="198" y="312"/>
                    </a:lnTo>
                    <a:lnTo>
                      <a:pt x="255" y="255"/>
                    </a:lnTo>
                    <a:lnTo>
                      <a:pt x="397" y="227"/>
                    </a:lnTo>
                    <a:lnTo>
                      <a:pt x="368" y="113"/>
                    </a:lnTo>
                    <a:lnTo>
                      <a:pt x="340" y="142"/>
                    </a:lnTo>
                    <a:lnTo>
                      <a:pt x="312" y="85"/>
                    </a:lnTo>
                    <a:lnTo>
                      <a:pt x="227" y="113"/>
                    </a:lnTo>
                    <a:lnTo>
                      <a:pt x="198" y="28"/>
                    </a:lnTo>
                    <a:lnTo>
                      <a:pt x="141" y="0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85" y="227"/>
                    </a:lnTo>
                    <a:lnTo>
                      <a:pt x="113" y="312"/>
                    </a:lnTo>
                    <a:lnTo>
                      <a:pt x="141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594" name="Freeform 971">
                <a:extLst>
                  <a:ext uri="{FF2B5EF4-FFF2-40B4-BE49-F238E27FC236}">
                    <a16:creationId xmlns:a16="http://schemas.microsoft.com/office/drawing/2014/main" id="{4615F13F-3AF4-4389-AE4F-2337A9183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336"/>
                <a:ext cx="312" cy="538"/>
              </a:xfrm>
              <a:custGeom>
                <a:avLst/>
                <a:gdLst>
                  <a:gd name="T0" fmla="*/ 312 w 312"/>
                  <a:gd name="T1" fmla="*/ 538 h 538"/>
                  <a:gd name="T2" fmla="*/ 255 w 312"/>
                  <a:gd name="T3" fmla="*/ 510 h 538"/>
                  <a:gd name="T4" fmla="*/ 57 w 312"/>
                  <a:gd name="T5" fmla="*/ 482 h 538"/>
                  <a:gd name="T6" fmla="*/ 57 w 312"/>
                  <a:gd name="T7" fmla="*/ 425 h 538"/>
                  <a:gd name="T8" fmla="*/ 29 w 312"/>
                  <a:gd name="T9" fmla="*/ 397 h 538"/>
                  <a:gd name="T10" fmla="*/ 29 w 312"/>
                  <a:gd name="T11" fmla="*/ 312 h 538"/>
                  <a:gd name="T12" fmla="*/ 0 w 312"/>
                  <a:gd name="T13" fmla="*/ 198 h 538"/>
                  <a:gd name="T14" fmla="*/ 29 w 312"/>
                  <a:gd name="T15" fmla="*/ 198 h 538"/>
                  <a:gd name="T16" fmla="*/ 29 w 312"/>
                  <a:gd name="T17" fmla="*/ 113 h 538"/>
                  <a:gd name="T18" fmla="*/ 57 w 312"/>
                  <a:gd name="T19" fmla="*/ 113 h 538"/>
                  <a:gd name="T20" fmla="*/ 57 w 312"/>
                  <a:gd name="T21" fmla="*/ 28 h 538"/>
                  <a:gd name="T22" fmla="*/ 85 w 312"/>
                  <a:gd name="T23" fmla="*/ 28 h 538"/>
                  <a:gd name="T24" fmla="*/ 142 w 312"/>
                  <a:gd name="T25" fmla="*/ 28 h 538"/>
                  <a:gd name="T26" fmla="*/ 170 w 312"/>
                  <a:gd name="T27" fmla="*/ 0 h 538"/>
                  <a:gd name="T28" fmla="*/ 199 w 312"/>
                  <a:gd name="T29" fmla="*/ 28 h 538"/>
                  <a:gd name="T30" fmla="*/ 199 w 312"/>
                  <a:gd name="T31" fmla="*/ 170 h 538"/>
                  <a:gd name="T32" fmla="*/ 227 w 312"/>
                  <a:gd name="T33" fmla="*/ 255 h 538"/>
                  <a:gd name="T34" fmla="*/ 312 w 312"/>
                  <a:gd name="T35" fmla="*/ 368 h 538"/>
                  <a:gd name="T36" fmla="*/ 284 w 312"/>
                  <a:gd name="T37" fmla="*/ 482 h 538"/>
                  <a:gd name="T38" fmla="*/ 312 w 312"/>
                  <a:gd name="T3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2" h="538">
                    <a:moveTo>
                      <a:pt x="312" y="538"/>
                    </a:moveTo>
                    <a:lnTo>
                      <a:pt x="25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397"/>
                    </a:lnTo>
                    <a:lnTo>
                      <a:pt x="29" y="312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57" y="28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170"/>
                    </a:lnTo>
                    <a:lnTo>
                      <a:pt x="227" y="255"/>
                    </a:lnTo>
                    <a:lnTo>
                      <a:pt x="312" y="368"/>
                    </a:lnTo>
                    <a:lnTo>
                      <a:pt x="284" y="482"/>
                    </a:lnTo>
                    <a:lnTo>
                      <a:pt x="312" y="5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595" name="Freeform 972">
                <a:extLst>
                  <a:ext uri="{FF2B5EF4-FFF2-40B4-BE49-F238E27FC236}">
                    <a16:creationId xmlns:a16="http://schemas.microsoft.com/office/drawing/2014/main" id="{791D9359-609D-4421-A824-3A285313C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" y="3704"/>
                <a:ext cx="482" cy="596"/>
              </a:xfrm>
              <a:custGeom>
                <a:avLst/>
                <a:gdLst>
                  <a:gd name="T0" fmla="*/ 85 w 482"/>
                  <a:gd name="T1" fmla="*/ 0 h 596"/>
                  <a:gd name="T2" fmla="*/ 57 w 482"/>
                  <a:gd name="T3" fmla="*/ 114 h 596"/>
                  <a:gd name="T4" fmla="*/ 85 w 482"/>
                  <a:gd name="T5" fmla="*/ 170 h 596"/>
                  <a:gd name="T6" fmla="*/ 85 w 482"/>
                  <a:gd name="T7" fmla="*/ 227 h 596"/>
                  <a:gd name="T8" fmla="*/ 28 w 482"/>
                  <a:gd name="T9" fmla="*/ 312 h 596"/>
                  <a:gd name="T10" fmla="*/ 28 w 482"/>
                  <a:gd name="T11" fmla="*/ 397 h 596"/>
                  <a:gd name="T12" fmla="*/ 0 w 482"/>
                  <a:gd name="T13" fmla="*/ 482 h 596"/>
                  <a:gd name="T14" fmla="*/ 28 w 482"/>
                  <a:gd name="T15" fmla="*/ 567 h 596"/>
                  <a:gd name="T16" fmla="*/ 85 w 482"/>
                  <a:gd name="T17" fmla="*/ 596 h 596"/>
                  <a:gd name="T18" fmla="*/ 113 w 482"/>
                  <a:gd name="T19" fmla="*/ 567 h 596"/>
                  <a:gd name="T20" fmla="*/ 170 w 482"/>
                  <a:gd name="T21" fmla="*/ 596 h 596"/>
                  <a:gd name="T22" fmla="*/ 199 w 482"/>
                  <a:gd name="T23" fmla="*/ 596 h 596"/>
                  <a:gd name="T24" fmla="*/ 170 w 482"/>
                  <a:gd name="T25" fmla="*/ 567 h 596"/>
                  <a:gd name="T26" fmla="*/ 255 w 482"/>
                  <a:gd name="T27" fmla="*/ 539 h 596"/>
                  <a:gd name="T28" fmla="*/ 227 w 482"/>
                  <a:gd name="T29" fmla="*/ 511 h 596"/>
                  <a:gd name="T30" fmla="*/ 255 w 482"/>
                  <a:gd name="T31" fmla="*/ 482 h 596"/>
                  <a:gd name="T32" fmla="*/ 199 w 482"/>
                  <a:gd name="T33" fmla="*/ 454 h 596"/>
                  <a:gd name="T34" fmla="*/ 255 w 482"/>
                  <a:gd name="T35" fmla="*/ 426 h 596"/>
                  <a:gd name="T36" fmla="*/ 369 w 482"/>
                  <a:gd name="T37" fmla="*/ 482 h 596"/>
                  <a:gd name="T38" fmla="*/ 397 w 482"/>
                  <a:gd name="T39" fmla="*/ 454 h 596"/>
                  <a:gd name="T40" fmla="*/ 369 w 482"/>
                  <a:gd name="T41" fmla="*/ 397 h 596"/>
                  <a:gd name="T42" fmla="*/ 397 w 482"/>
                  <a:gd name="T43" fmla="*/ 369 h 596"/>
                  <a:gd name="T44" fmla="*/ 454 w 482"/>
                  <a:gd name="T45" fmla="*/ 397 h 596"/>
                  <a:gd name="T46" fmla="*/ 425 w 482"/>
                  <a:gd name="T47" fmla="*/ 284 h 596"/>
                  <a:gd name="T48" fmla="*/ 454 w 482"/>
                  <a:gd name="T49" fmla="*/ 284 h 596"/>
                  <a:gd name="T50" fmla="*/ 482 w 482"/>
                  <a:gd name="T51" fmla="*/ 170 h 596"/>
                  <a:gd name="T52" fmla="*/ 425 w 482"/>
                  <a:gd name="T53" fmla="*/ 142 h 596"/>
                  <a:gd name="T54" fmla="*/ 397 w 482"/>
                  <a:gd name="T55" fmla="*/ 199 h 596"/>
                  <a:gd name="T56" fmla="*/ 312 w 482"/>
                  <a:gd name="T57" fmla="*/ 199 h 596"/>
                  <a:gd name="T58" fmla="*/ 113 w 482"/>
                  <a:gd name="T59" fmla="*/ 57 h 596"/>
                  <a:gd name="T60" fmla="*/ 85 w 482"/>
                  <a:gd name="T61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596">
                    <a:moveTo>
                      <a:pt x="85" y="0"/>
                    </a:moveTo>
                    <a:lnTo>
                      <a:pt x="57" y="114"/>
                    </a:lnTo>
                    <a:lnTo>
                      <a:pt x="85" y="170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97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85" y="596"/>
                    </a:lnTo>
                    <a:lnTo>
                      <a:pt x="113" y="567"/>
                    </a:lnTo>
                    <a:lnTo>
                      <a:pt x="170" y="596"/>
                    </a:lnTo>
                    <a:lnTo>
                      <a:pt x="199" y="596"/>
                    </a:lnTo>
                    <a:lnTo>
                      <a:pt x="170" y="567"/>
                    </a:lnTo>
                    <a:lnTo>
                      <a:pt x="255" y="539"/>
                    </a:lnTo>
                    <a:lnTo>
                      <a:pt x="227" y="511"/>
                    </a:lnTo>
                    <a:lnTo>
                      <a:pt x="255" y="482"/>
                    </a:lnTo>
                    <a:lnTo>
                      <a:pt x="199" y="454"/>
                    </a:lnTo>
                    <a:lnTo>
                      <a:pt x="255" y="426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369" y="397"/>
                    </a:lnTo>
                    <a:lnTo>
                      <a:pt x="397" y="369"/>
                    </a:lnTo>
                    <a:lnTo>
                      <a:pt x="454" y="397"/>
                    </a:lnTo>
                    <a:lnTo>
                      <a:pt x="425" y="284"/>
                    </a:lnTo>
                    <a:lnTo>
                      <a:pt x="454" y="284"/>
                    </a:lnTo>
                    <a:lnTo>
                      <a:pt x="482" y="170"/>
                    </a:lnTo>
                    <a:lnTo>
                      <a:pt x="425" y="142"/>
                    </a:lnTo>
                    <a:lnTo>
                      <a:pt x="397" y="199"/>
                    </a:lnTo>
                    <a:lnTo>
                      <a:pt x="312" y="199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596" name="Freeform 973">
                <a:extLst>
                  <a:ext uri="{FF2B5EF4-FFF2-40B4-BE49-F238E27FC236}">
                    <a16:creationId xmlns:a16="http://schemas.microsoft.com/office/drawing/2014/main" id="{3F5889B9-5BE5-45CB-91E1-8419FE7D3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" y="3166"/>
                <a:ext cx="510" cy="737"/>
              </a:xfrm>
              <a:custGeom>
                <a:avLst/>
                <a:gdLst>
                  <a:gd name="T0" fmla="*/ 0 w 510"/>
                  <a:gd name="T1" fmla="*/ 198 h 737"/>
                  <a:gd name="T2" fmla="*/ 0 w 510"/>
                  <a:gd name="T3" fmla="*/ 340 h 737"/>
                  <a:gd name="T4" fmla="*/ 28 w 510"/>
                  <a:gd name="T5" fmla="*/ 425 h 737"/>
                  <a:gd name="T6" fmla="*/ 113 w 510"/>
                  <a:gd name="T7" fmla="*/ 538 h 737"/>
                  <a:gd name="T8" fmla="*/ 141 w 510"/>
                  <a:gd name="T9" fmla="*/ 595 h 737"/>
                  <a:gd name="T10" fmla="*/ 340 w 510"/>
                  <a:gd name="T11" fmla="*/ 737 h 737"/>
                  <a:gd name="T12" fmla="*/ 425 w 510"/>
                  <a:gd name="T13" fmla="*/ 737 h 737"/>
                  <a:gd name="T14" fmla="*/ 453 w 510"/>
                  <a:gd name="T15" fmla="*/ 680 h 737"/>
                  <a:gd name="T16" fmla="*/ 453 w 510"/>
                  <a:gd name="T17" fmla="*/ 595 h 737"/>
                  <a:gd name="T18" fmla="*/ 510 w 510"/>
                  <a:gd name="T19" fmla="*/ 510 h 737"/>
                  <a:gd name="T20" fmla="*/ 482 w 510"/>
                  <a:gd name="T21" fmla="*/ 482 h 737"/>
                  <a:gd name="T22" fmla="*/ 453 w 510"/>
                  <a:gd name="T23" fmla="*/ 397 h 737"/>
                  <a:gd name="T24" fmla="*/ 368 w 510"/>
                  <a:gd name="T25" fmla="*/ 368 h 737"/>
                  <a:gd name="T26" fmla="*/ 368 w 510"/>
                  <a:gd name="T27" fmla="*/ 340 h 737"/>
                  <a:gd name="T28" fmla="*/ 283 w 510"/>
                  <a:gd name="T29" fmla="*/ 368 h 737"/>
                  <a:gd name="T30" fmla="*/ 255 w 510"/>
                  <a:gd name="T31" fmla="*/ 340 h 737"/>
                  <a:gd name="T32" fmla="*/ 312 w 510"/>
                  <a:gd name="T33" fmla="*/ 312 h 737"/>
                  <a:gd name="T34" fmla="*/ 255 w 510"/>
                  <a:gd name="T35" fmla="*/ 312 h 737"/>
                  <a:gd name="T36" fmla="*/ 227 w 510"/>
                  <a:gd name="T37" fmla="*/ 255 h 737"/>
                  <a:gd name="T38" fmla="*/ 283 w 510"/>
                  <a:gd name="T39" fmla="*/ 255 h 737"/>
                  <a:gd name="T40" fmla="*/ 312 w 510"/>
                  <a:gd name="T41" fmla="*/ 198 h 737"/>
                  <a:gd name="T42" fmla="*/ 312 w 510"/>
                  <a:gd name="T43" fmla="*/ 113 h 737"/>
                  <a:gd name="T44" fmla="*/ 198 w 510"/>
                  <a:gd name="T45" fmla="*/ 28 h 737"/>
                  <a:gd name="T46" fmla="*/ 85 w 510"/>
                  <a:gd name="T47" fmla="*/ 0 h 737"/>
                  <a:gd name="T48" fmla="*/ 113 w 510"/>
                  <a:gd name="T49" fmla="*/ 85 h 737"/>
                  <a:gd name="T50" fmla="*/ 56 w 510"/>
                  <a:gd name="T51" fmla="*/ 170 h 737"/>
                  <a:gd name="T52" fmla="*/ 113 w 510"/>
                  <a:gd name="T53" fmla="*/ 198 h 737"/>
                  <a:gd name="T54" fmla="*/ 0 w 510"/>
                  <a:gd name="T55" fmla="*/ 19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737">
                    <a:moveTo>
                      <a:pt x="0" y="198"/>
                    </a:moveTo>
                    <a:lnTo>
                      <a:pt x="0" y="340"/>
                    </a:lnTo>
                    <a:lnTo>
                      <a:pt x="28" y="425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340" y="737"/>
                    </a:lnTo>
                    <a:lnTo>
                      <a:pt x="425" y="737"/>
                    </a:lnTo>
                    <a:lnTo>
                      <a:pt x="453" y="680"/>
                    </a:lnTo>
                    <a:lnTo>
                      <a:pt x="453" y="595"/>
                    </a:lnTo>
                    <a:lnTo>
                      <a:pt x="510" y="510"/>
                    </a:lnTo>
                    <a:lnTo>
                      <a:pt x="482" y="482"/>
                    </a:lnTo>
                    <a:lnTo>
                      <a:pt x="453" y="397"/>
                    </a:lnTo>
                    <a:lnTo>
                      <a:pt x="368" y="368"/>
                    </a:lnTo>
                    <a:lnTo>
                      <a:pt x="368" y="340"/>
                    </a:lnTo>
                    <a:lnTo>
                      <a:pt x="283" y="368"/>
                    </a:lnTo>
                    <a:lnTo>
                      <a:pt x="255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283" y="255"/>
                    </a:lnTo>
                    <a:lnTo>
                      <a:pt x="312" y="198"/>
                    </a:lnTo>
                    <a:lnTo>
                      <a:pt x="312" y="113"/>
                    </a:lnTo>
                    <a:lnTo>
                      <a:pt x="198" y="28"/>
                    </a:lnTo>
                    <a:lnTo>
                      <a:pt x="85" y="0"/>
                    </a:lnTo>
                    <a:lnTo>
                      <a:pt x="113" y="85"/>
                    </a:lnTo>
                    <a:lnTo>
                      <a:pt x="56" y="170"/>
                    </a:lnTo>
                    <a:lnTo>
                      <a:pt x="113" y="198"/>
                    </a:lnTo>
                    <a:lnTo>
                      <a:pt x="0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597" name="Freeform 976">
                <a:extLst>
                  <a:ext uri="{FF2B5EF4-FFF2-40B4-BE49-F238E27FC236}">
                    <a16:creationId xmlns:a16="http://schemas.microsoft.com/office/drawing/2014/main" id="{D328FA51-9950-464F-A74E-03836634D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1" y="3591"/>
                <a:ext cx="454" cy="595"/>
              </a:xfrm>
              <a:custGeom>
                <a:avLst/>
                <a:gdLst>
                  <a:gd name="T0" fmla="*/ 454 w 454"/>
                  <a:gd name="T1" fmla="*/ 340 h 595"/>
                  <a:gd name="T2" fmla="*/ 454 w 454"/>
                  <a:gd name="T3" fmla="*/ 227 h 595"/>
                  <a:gd name="T4" fmla="*/ 425 w 454"/>
                  <a:gd name="T5" fmla="*/ 142 h 595"/>
                  <a:gd name="T6" fmla="*/ 397 w 454"/>
                  <a:gd name="T7" fmla="*/ 142 h 595"/>
                  <a:gd name="T8" fmla="*/ 369 w 454"/>
                  <a:gd name="T9" fmla="*/ 57 h 595"/>
                  <a:gd name="T10" fmla="*/ 340 w 454"/>
                  <a:gd name="T11" fmla="*/ 85 h 595"/>
                  <a:gd name="T12" fmla="*/ 312 w 454"/>
                  <a:gd name="T13" fmla="*/ 57 h 595"/>
                  <a:gd name="T14" fmla="*/ 284 w 454"/>
                  <a:gd name="T15" fmla="*/ 57 h 595"/>
                  <a:gd name="T16" fmla="*/ 227 w 454"/>
                  <a:gd name="T17" fmla="*/ 0 h 595"/>
                  <a:gd name="T18" fmla="*/ 170 w 454"/>
                  <a:gd name="T19" fmla="*/ 28 h 595"/>
                  <a:gd name="T20" fmla="*/ 85 w 454"/>
                  <a:gd name="T21" fmla="*/ 142 h 595"/>
                  <a:gd name="T22" fmla="*/ 85 w 454"/>
                  <a:gd name="T23" fmla="*/ 85 h 595"/>
                  <a:gd name="T24" fmla="*/ 29 w 454"/>
                  <a:gd name="T25" fmla="*/ 113 h 595"/>
                  <a:gd name="T26" fmla="*/ 57 w 454"/>
                  <a:gd name="T27" fmla="*/ 142 h 595"/>
                  <a:gd name="T28" fmla="*/ 29 w 454"/>
                  <a:gd name="T29" fmla="*/ 170 h 595"/>
                  <a:gd name="T30" fmla="*/ 0 w 454"/>
                  <a:gd name="T31" fmla="*/ 170 h 595"/>
                  <a:gd name="T32" fmla="*/ 29 w 454"/>
                  <a:gd name="T33" fmla="*/ 227 h 595"/>
                  <a:gd name="T34" fmla="*/ 29 w 454"/>
                  <a:gd name="T35" fmla="*/ 283 h 595"/>
                  <a:gd name="T36" fmla="*/ 57 w 454"/>
                  <a:gd name="T37" fmla="*/ 283 h 595"/>
                  <a:gd name="T38" fmla="*/ 57 w 454"/>
                  <a:gd name="T39" fmla="*/ 340 h 595"/>
                  <a:gd name="T40" fmla="*/ 29 w 454"/>
                  <a:gd name="T41" fmla="*/ 397 h 595"/>
                  <a:gd name="T42" fmla="*/ 85 w 454"/>
                  <a:gd name="T43" fmla="*/ 454 h 595"/>
                  <a:gd name="T44" fmla="*/ 85 w 454"/>
                  <a:gd name="T45" fmla="*/ 482 h 595"/>
                  <a:gd name="T46" fmla="*/ 29 w 454"/>
                  <a:gd name="T47" fmla="*/ 454 h 595"/>
                  <a:gd name="T48" fmla="*/ 114 w 454"/>
                  <a:gd name="T49" fmla="*/ 539 h 595"/>
                  <a:gd name="T50" fmla="*/ 85 w 454"/>
                  <a:gd name="T51" fmla="*/ 567 h 595"/>
                  <a:gd name="T52" fmla="*/ 142 w 454"/>
                  <a:gd name="T53" fmla="*/ 595 h 595"/>
                  <a:gd name="T54" fmla="*/ 199 w 454"/>
                  <a:gd name="T55" fmla="*/ 595 h 595"/>
                  <a:gd name="T56" fmla="*/ 199 w 454"/>
                  <a:gd name="T57" fmla="*/ 454 h 595"/>
                  <a:gd name="T58" fmla="*/ 255 w 454"/>
                  <a:gd name="T59" fmla="*/ 397 h 595"/>
                  <a:gd name="T60" fmla="*/ 312 w 454"/>
                  <a:gd name="T61" fmla="*/ 397 h 595"/>
                  <a:gd name="T62" fmla="*/ 454 w 454"/>
                  <a:gd name="T63" fmla="*/ 3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595">
                    <a:moveTo>
                      <a:pt x="454" y="340"/>
                    </a:moveTo>
                    <a:lnTo>
                      <a:pt x="454" y="227"/>
                    </a:lnTo>
                    <a:lnTo>
                      <a:pt x="425" y="142"/>
                    </a:lnTo>
                    <a:lnTo>
                      <a:pt x="397" y="142"/>
                    </a:lnTo>
                    <a:lnTo>
                      <a:pt x="369" y="57"/>
                    </a:lnTo>
                    <a:lnTo>
                      <a:pt x="340" y="85"/>
                    </a:lnTo>
                    <a:lnTo>
                      <a:pt x="312" y="57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85" y="142"/>
                    </a:lnTo>
                    <a:lnTo>
                      <a:pt x="85" y="85"/>
                    </a:lnTo>
                    <a:lnTo>
                      <a:pt x="29" y="113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29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114" y="539"/>
                    </a:lnTo>
                    <a:lnTo>
                      <a:pt x="85" y="567"/>
                    </a:lnTo>
                    <a:lnTo>
                      <a:pt x="142" y="595"/>
                    </a:lnTo>
                    <a:lnTo>
                      <a:pt x="199" y="595"/>
                    </a:lnTo>
                    <a:lnTo>
                      <a:pt x="199" y="454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454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4" name="Group 1020">
              <a:extLst>
                <a:ext uri="{FF2B5EF4-FFF2-40B4-BE49-F238E27FC236}">
                  <a16:creationId xmlns:a16="http://schemas.microsoft.com/office/drawing/2014/main" id="{8BFE103D-F9F1-443F-9CB3-C6FF627FDE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2550" y="414330"/>
              <a:ext cx="8680229" cy="4726219"/>
              <a:chOff x="233" y="926"/>
              <a:chExt cx="7655" cy="4168"/>
            </a:xfrm>
          </p:grpSpPr>
          <p:sp>
            <p:nvSpPr>
              <p:cNvPr id="347" name="Freeform 919">
                <a:extLst>
                  <a:ext uri="{FF2B5EF4-FFF2-40B4-BE49-F238E27FC236}">
                    <a16:creationId xmlns:a16="http://schemas.microsoft.com/office/drawing/2014/main" id="{C44056EC-F2B5-446C-810C-B7C52B29F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3221"/>
                <a:ext cx="850" cy="567"/>
              </a:xfrm>
              <a:custGeom>
                <a:avLst/>
                <a:gdLst>
                  <a:gd name="T0" fmla="*/ 0 w 850"/>
                  <a:gd name="T1" fmla="*/ 284 h 567"/>
                  <a:gd name="T2" fmla="*/ 28 w 850"/>
                  <a:gd name="T3" fmla="*/ 341 h 567"/>
                  <a:gd name="T4" fmla="*/ 113 w 850"/>
                  <a:gd name="T5" fmla="*/ 397 h 567"/>
                  <a:gd name="T6" fmla="*/ 142 w 850"/>
                  <a:gd name="T7" fmla="*/ 482 h 567"/>
                  <a:gd name="T8" fmla="*/ 227 w 850"/>
                  <a:gd name="T9" fmla="*/ 539 h 567"/>
                  <a:gd name="T10" fmla="*/ 198 w 850"/>
                  <a:gd name="T11" fmla="*/ 567 h 567"/>
                  <a:gd name="T12" fmla="*/ 312 w 850"/>
                  <a:gd name="T13" fmla="*/ 539 h 567"/>
                  <a:gd name="T14" fmla="*/ 340 w 850"/>
                  <a:gd name="T15" fmla="*/ 511 h 567"/>
                  <a:gd name="T16" fmla="*/ 312 w 850"/>
                  <a:gd name="T17" fmla="*/ 482 h 567"/>
                  <a:gd name="T18" fmla="*/ 340 w 850"/>
                  <a:gd name="T19" fmla="*/ 397 h 567"/>
                  <a:gd name="T20" fmla="*/ 397 w 850"/>
                  <a:gd name="T21" fmla="*/ 397 h 567"/>
                  <a:gd name="T22" fmla="*/ 397 w 850"/>
                  <a:gd name="T23" fmla="*/ 341 h 567"/>
                  <a:gd name="T24" fmla="*/ 482 w 850"/>
                  <a:gd name="T25" fmla="*/ 341 h 567"/>
                  <a:gd name="T26" fmla="*/ 539 w 850"/>
                  <a:gd name="T27" fmla="*/ 397 h 567"/>
                  <a:gd name="T28" fmla="*/ 595 w 850"/>
                  <a:gd name="T29" fmla="*/ 341 h 567"/>
                  <a:gd name="T30" fmla="*/ 680 w 850"/>
                  <a:gd name="T31" fmla="*/ 284 h 567"/>
                  <a:gd name="T32" fmla="*/ 765 w 850"/>
                  <a:gd name="T33" fmla="*/ 312 h 567"/>
                  <a:gd name="T34" fmla="*/ 794 w 850"/>
                  <a:gd name="T35" fmla="*/ 312 h 567"/>
                  <a:gd name="T36" fmla="*/ 822 w 850"/>
                  <a:gd name="T37" fmla="*/ 312 h 567"/>
                  <a:gd name="T38" fmla="*/ 794 w 850"/>
                  <a:gd name="T39" fmla="*/ 284 h 567"/>
                  <a:gd name="T40" fmla="*/ 850 w 850"/>
                  <a:gd name="T41" fmla="*/ 256 h 567"/>
                  <a:gd name="T42" fmla="*/ 822 w 850"/>
                  <a:gd name="T43" fmla="*/ 227 h 567"/>
                  <a:gd name="T44" fmla="*/ 765 w 850"/>
                  <a:gd name="T45" fmla="*/ 256 h 567"/>
                  <a:gd name="T46" fmla="*/ 680 w 850"/>
                  <a:gd name="T47" fmla="*/ 227 h 567"/>
                  <a:gd name="T48" fmla="*/ 595 w 850"/>
                  <a:gd name="T49" fmla="*/ 85 h 567"/>
                  <a:gd name="T50" fmla="*/ 482 w 850"/>
                  <a:gd name="T51" fmla="*/ 0 h 567"/>
                  <a:gd name="T52" fmla="*/ 397 w 850"/>
                  <a:gd name="T53" fmla="*/ 0 h 567"/>
                  <a:gd name="T54" fmla="*/ 369 w 850"/>
                  <a:gd name="T55" fmla="*/ 57 h 567"/>
                  <a:gd name="T56" fmla="*/ 284 w 850"/>
                  <a:gd name="T57" fmla="*/ 57 h 567"/>
                  <a:gd name="T58" fmla="*/ 85 w 850"/>
                  <a:gd name="T59" fmla="*/ 171 h 567"/>
                  <a:gd name="T60" fmla="*/ 28 w 850"/>
                  <a:gd name="T61" fmla="*/ 256 h 567"/>
                  <a:gd name="T62" fmla="*/ 28 w 850"/>
                  <a:gd name="T63" fmla="*/ 284 h 567"/>
                  <a:gd name="T64" fmla="*/ 0 w 850"/>
                  <a:gd name="T65" fmla="*/ 28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0" h="567">
                    <a:moveTo>
                      <a:pt x="0" y="284"/>
                    </a:moveTo>
                    <a:lnTo>
                      <a:pt x="28" y="341"/>
                    </a:lnTo>
                    <a:lnTo>
                      <a:pt x="113" y="397"/>
                    </a:lnTo>
                    <a:lnTo>
                      <a:pt x="142" y="482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312" y="539"/>
                    </a:lnTo>
                    <a:lnTo>
                      <a:pt x="340" y="511"/>
                    </a:lnTo>
                    <a:lnTo>
                      <a:pt x="312" y="482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482" y="341"/>
                    </a:lnTo>
                    <a:lnTo>
                      <a:pt x="539" y="397"/>
                    </a:lnTo>
                    <a:lnTo>
                      <a:pt x="595" y="341"/>
                    </a:lnTo>
                    <a:lnTo>
                      <a:pt x="680" y="284"/>
                    </a:lnTo>
                    <a:lnTo>
                      <a:pt x="765" y="312"/>
                    </a:lnTo>
                    <a:lnTo>
                      <a:pt x="794" y="312"/>
                    </a:lnTo>
                    <a:lnTo>
                      <a:pt x="822" y="312"/>
                    </a:lnTo>
                    <a:lnTo>
                      <a:pt x="794" y="284"/>
                    </a:lnTo>
                    <a:lnTo>
                      <a:pt x="850" y="256"/>
                    </a:lnTo>
                    <a:lnTo>
                      <a:pt x="822" y="227"/>
                    </a:lnTo>
                    <a:lnTo>
                      <a:pt x="765" y="256"/>
                    </a:lnTo>
                    <a:lnTo>
                      <a:pt x="680" y="227"/>
                    </a:lnTo>
                    <a:lnTo>
                      <a:pt x="595" y="85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69" y="57"/>
                    </a:lnTo>
                    <a:lnTo>
                      <a:pt x="284" y="57"/>
                    </a:lnTo>
                    <a:lnTo>
                      <a:pt x="85" y="171"/>
                    </a:lnTo>
                    <a:lnTo>
                      <a:pt x="28" y="256"/>
                    </a:lnTo>
                    <a:lnTo>
                      <a:pt x="28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48" name="Freeform 921">
                <a:extLst>
                  <a:ext uri="{FF2B5EF4-FFF2-40B4-BE49-F238E27FC236}">
                    <a16:creationId xmlns:a16="http://schemas.microsoft.com/office/drawing/2014/main" id="{40ADAA20-2120-4CC1-B790-1517943C0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" y="2854"/>
                <a:ext cx="963" cy="652"/>
              </a:xfrm>
              <a:custGeom>
                <a:avLst/>
                <a:gdLst>
                  <a:gd name="T0" fmla="*/ 283 w 963"/>
                  <a:gd name="T1" fmla="*/ 652 h 652"/>
                  <a:gd name="T2" fmla="*/ 311 w 963"/>
                  <a:gd name="T3" fmla="*/ 652 h 652"/>
                  <a:gd name="T4" fmla="*/ 311 w 963"/>
                  <a:gd name="T5" fmla="*/ 624 h 652"/>
                  <a:gd name="T6" fmla="*/ 368 w 963"/>
                  <a:gd name="T7" fmla="*/ 539 h 652"/>
                  <a:gd name="T8" fmla="*/ 567 w 963"/>
                  <a:gd name="T9" fmla="*/ 425 h 652"/>
                  <a:gd name="T10" fmla="*/ 652 w 963"/>
                  <a:gd name="T11" fmla="*/ 425 h 652"/>
                  <a:gd name="T12" fmla="*/ 680 w 963"/>
                  <a:gd name="T13" fmla="*/ 368 h 652"/>
                  <a:gd name="T14" fmla="*/ 765 w 963"/>
                  <a:gd name="T15" fmla="*/ 368 h 652"/>
                  <a:gd name="T16" fmla="*/ 737 w 963"/>
                  <a:gd name="T17" fmla="*/ 340 h 652"/>
                  <a:gd name="T18" fmla="*/ 793 w 963"/>
                  <a:gd name="T19" fmla="*/ 312 h 652"/>
                  <a:gd name="T20" fmla="*/ 822 w 963"/>
                  <a:gd name="T21" fmla="*/ 340 h 652"/>
                  <a:gd name="T22" fmla="*/ 850 w 963"/>
                  <a:gd name="T23" fmla="*/ 340 h 652"/>
                  <a:gd name="T24" fmla="*/ 878 w 963"/>
                  <a:gd name="T25" fmla="*/ 255 h 652"/>
                  <a:gd name="T26" fmla="*/ 963 w 963"/>
                  <a:gd name="T27" fmla="*/ 227 h 652"/>
                  <a:gd name="T28" fmla="*/ 907 w 963"/>
                  <a:gd name="T29" fmla="*/ 170 h 652"/>
                  <a:gd name="T30" fmla="*/ 850 w 963"/>
                  <a:gd name="T31" fmla="*/ 85 h 652"/>
                  <a:gd name="T32" fmla="*/ 850 w 963"/>
                  <a:gd name="T33" fmla="*/ 0 h 652"/>
                  <a:gd name="T34" fmla="*/ 793 w 963"/>
                  <a:gd name="T35" fmla="*/ 57 h 652"/>
                  <a:gd name="T36" fmla="*/ 737 w 963"/>
                  <a:gd name="T37" fmla="*/ 85 h 652"/>
                  <a:gd name="T38" fmla="*/ 652 w 963"/>
                  <a:gd name="T39" fmla="*/ 85 h 652"/>
                  <a:gd name="T40" fmla="*/ 510 w 963"/>
                  <a:gd name="T41" fmla="*/ 28 h 652"/>
                  <a:gd name="T42" fmla="*/ 481 w 963"/>
                  <a:gd name="T43" fmla="*/ 85 h 652"/>
                  <a:gd name="T44" fmla="*/ 481 w 963"/>
                  <a:gd name="T45" fmla="*/ 142 h 652"/>
                  <a:gd name="T46" fmla="*/ 425 w 963"/>
                  <a:gd name="T47" fmla="*/ 113 h 652"/>
                  <a:gd name="T48" fmla="*/ 396 w 963"/>
                  <a:gd name="T49" fmla="*/ 170 h 652"/>
                  <a:gd name="T50" fmla="*/ 368 w 963"/>
                  <a:gd name="T51" fmla="*/ 170 h 652"/>
                  <a:gd name="T52" fmla="*/ 340 w 963"/>
                  <a:gd name="T53" fmla="*/ 227 h 652"/>
                  <a:gd name="T54" fmla="*/ 283 w 963"/>
                  <a:gd name="T55" fmla="*/ 227 h 652"/>
                  <a:gd name="T56" fmla="*/ 255 w 963"/>
                  <a:gd name="T57" fmla="*/ 283 h 652"/>
                  <a:gd name="T58" fmla="*/ 226 w 963"/>
                  <a:gd name="T59" fmla="*/ 255 h 652"/>
                  <a:gd name="T60" fmla="*/ 141 w 963"/>
                  <a:gd name="T61" fmla="*/ 255 h 652"/>
                  <a:gd name="T62" fmla="*/ 113 w 963"/>
                  <a:gd name="T63" fmla="*/ 312 h 652"/>
                  <a:gd name="T64" fmla="*/ 28 w 963"/>
                  <a:gd name="T65" fmla="*/ 340 h 652"/>
                  <a:gd name="T66" fmla="*/ 28 w 963"/>
                  <a:gd name="T67" fmla="*/ 397 h 652"/>
                  <a:gd name="T68" fmla="*/ 0 w 963"/>
                  <a:gd name="T69" fmla="*/ 425 h 652"/>
                  <a:gd name="T70" fmla="*/ 28 w 963"/>
                  <a:gd name="T71" fmla="*/ 482 h 652"/>
                  <a:gd name="T72" fmla="*/ 0 w 963"/>
                  <a:gd name="T73" fmla="*/ 510 h 652"/>
                  <a:gd name="T74" fmla="*/ 56 w 963"/>
                  <a:gd name="T75" fmla="*/ 567 h 652"/>
                  <a:gd name="T76" fmla="*/ 198 w 963"/>
                  <a:gd name="T77" fmla="*/ 567 h 652"/>
                  <a:gd name="T78" fmla="*/ 198 w 963"/>
                  <a:gd name="T79" fmla="*/ 624 h 652"/>
                  <a:gd name="T80" fmla="*/ 283 w 963"/>
                  <a:gd name="T8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3" h="652">
                    <a:moveTo>
                      <a:pt x="283" y="652"/>
                    </a:moveTo>
                    <a:lnTo>
                      <a:pt x="311" y="652"/>
                    </a:lnTo>
                    <a:lnTo>
                      <a:pt x="311" y="624"/>
                    </a:lnTo>
                    <a:lnTo>
                      <a:pt x="368" y="539"/>
                    </a:lnTo>
                    <a:lnTo>
                      <a:pt x="567" y="425"/>
                    </a:lnTo>
                    <a:lnTo>
                      <a:pt x="652" y="425"/>
                    </a:lnTo>
                    <a:lnTo>
                      <a:pt x="680" y="368"/>
                    </a:lnTo>
                    <a:lnTo>
                      <a:pt x="765" y="368"/>
                    </a:lnTo>
                    <a:lnTo>
                      <a:pt x="737" y="340"/>
                    </a:lnTo>
                    <a:lnTo>
                      <a:pt x="793" y="312"/>
                    </a:lnTo>
                    <a:lnTo>
                      <a:pt x="822" y="340"/>
                    </a:lnTo>
                    <a:lnTo>
                      <a:pt x="850" y="340"/>
                    </a:lnTo>
                    <a:lnTo>
                      <a:pt x="878" y="255"/>
                    </a:lnTo>
                    <a:lnTo>
                      <a:pt x="963" y="227"/>
                    </a:lnTo>
                    <a:lnTo>
                      <a:pt x="907" y="170"/>
                    </a:lnTo>
                    <a:lnTo>
                      <a:pt x="850" y="85"/>
                    </a:lnTo>
                    <a:lnTo>
                      <a:pt x="850" y="0"/>
                    </a:lnTo>
                    <a:lnTo>
                      <a:pt x="793" y="57"/>
                    </a:lnTo>
                    <a:lnTo>
                      <a:pt x="737" y="85"/>
                    </a:lnTo>
                    <a:lnTo>
                      <a:pt x="652" y="85"/>
                    </a:lnTo>
                    <a:lnTo>
                      <a:pt x="510" y="28"/>
                    </a:lnTo>
                    <a:lnTo>
                      <a:pt x="481" y="85"/>
                    </a:lnTo>
                    <a:lnTo>
                      <a:pt x="481" y="142"/>
                    </a:lnTo>
                    <a:lnTo>
                      <a:pt x="425" y="113"/>
                    </a:lnTo>
                    <a:lnTo>
                      <a:pt x="396" y="170"/>
                    </a:lnTo>
                    <a:lnTo>
                      <a:pt x="368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226" y="255"/>
                    </a:lnTo>
                    <a:lnTo>
                      <a:pt x="141" y="255"/>
                    </a:lnTo>
                    <a:lnTo>
                      <a:pt x="113" y="312"/>
                    </a:lnTo>
                    <a:lnTo>
                      <a:pt x="28" y="340"/>
                    </a:lnTo>
                    <a:lnTo>
                      <a:pt x="28" y="397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0" y="510"/>
                    </a:lnTo>
                    <a:lnTo>
                      <a:pt x="56" y="567"/>
                    </a:lnTo>
                    <a:lnTo>
                      <a:pt x="198" y="567"/>
                    </a:lnTo>
                    <a:lnTo>
                      <a:pt x="198" y="624"/>
                    </a:lnTo>
                    <a:lnTo>
                      <a:pt x="283" y="65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49" name="Freeform 922">
                <a:extLst>
                  <a:ext uri="{FF2B5EF4-FFF2-40B4-BE49-F238E27FC236}">
                    <a16:creationId xmlns:a16="http://schemas.microsoft.com/office/drawing/2014/main" id="{48FB60C5-4EF4-47C5-ACB6-BEF99BADF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7" y="3393"/>
                <a:ext cx="624" cy="567"/>
              </a:xfrm>
              <a:custGeom>
                <a:avLst/>
                <a:gdLst>
                  <a:gd name="T0" fmla="*/ 0 w 624"/>
                  <a:gd name="T1" fmla="*/ 368 h 567"/>
                  <a:gd name="T2" fmla="*/ 28 w 624"/>
                  <a:gd name="T3" fmla="*/ 340 h 567"/>
                  <a:gd name="T4" fmla="*/ 0 w 624"/>
                  <a:gd name="T5" fmla="*/ 311 h 567"/>
                  <a:gd name="T6" fmla="*/ 28 w 624"/>
                  <a:gd name="T7" fmla="*/ 226 h 567"/>
                  <a:gd name="T8" fmla="*/ 85 w 624"/>
                  <a:gd name="T9" fmla="*/ 226 h 567"/>
                  <a:gd name="T10" fmla="*/ 85 w 624"/>
                  <a:gd name="T11" fmla="*/ 170 h 567"/>
                  <a:gd name="T12" fmla="*/ 170 w 624"/>
                  <a:gd name="T13" fmla="*/ 170 h 567"/>
                  <a:gd name="T14" fmla="*/ 227 w 624"/>
                  <a:gd name="T15" fmla="*/ 226 h 567"/>
                  <a:gd name="T16" fmla="*/ 283 w 624"/>
                  <a:gd name="T17" fmla="*/ 170 h 567"/>
                  <a:gd name="T18" fmla="*/ 368 w 624"/>
                  <a:gd name="T19" fmla="*/ 113 h 567"/>
                  <a:gd name="T20" fmla="*/ 453 w 624"/>
                  <a:gd name="T21" fmla="*/ 141 h 567"/>
                  <a:gd name="T22" fmla="*/ 510 w 624"/>
                  <a:gd name="T23" fmla="*/ 141 h 567"/>
                  <a:gd name="T24" fmla="*/ 482 w 624"/>
                  <a:gd name="T25" fmla="*/ 113 h 567"/>
                  <a:gd name="T26" fmla="*/ 538 w 624"/>
                  <a:gd name="T27" fmla="*/ 85 h 567"/>
                  <a:gd name="T28" fmla="*/ 510 w 624"/>
                  <a:gd name="T29" fmla="*/ 56 h 567"/>
                  <a:gd name="T30" fmla="*/ 567 w 624"/>
                  <a:gd name="T31" fmla="*/ 0 h 567"/>
                  <a:gd name="T32" fmla="*/ 567 w 624"/>
                  <a:gd name="T33" fmla="*/ 56 h 567"/>
                  <a:gd name="T34" fmla="*/ 595 w 624"/>
                  <a:gd name="T35" fmla="*/ 56 h 567"/>
                  <a:gd name="T36" fmla="*/ 595 w 624"/>
                  <a:gd name="T37" fmla="*/ 113 h 567"/>
                  <a:gd name="T38" fmla="*/ 624 w 624"/>
                  <a:gd name="T39" fmla="*/ 113 h 567"/>
                  <a:gd name="T40" fmla="*/ 624 w 624"/>
                  <a:gd name="T41" fmla="*/ 141 h 567"/>
                  <a:gd name="T42" fmla="*/ 538 w 624"/>
                  <a:gd name="T43" fmla="*/ 226 h 567"/>
                  <a:gd name="T44" fmla="*/ 595 w 624"/>
                  <a:gd name="T45" fmla="*/ 255 h 567"/>
                  <a:gd name="T46" fmla="*/ 538 w 624"/>
                  <a:gd name="T47" fmla="*/ 283 h 567"/>
                  <a:gd name="T48" fmla="*/ 538 w 624"/>
                  <a:gd name="T49" fmla="*/ 311 h 567"/>
                  <a:gd name="T50" fmla="*/ 567 w 624"/>
                  <a:gd name="T51" fmla="*/ 340 h 567"/>
                  <a:gd name="T52" fmla="*/ 510 w 624"/>
                  <a:gd name="T53" fmla="*/ 396 h 567"/>
                  <a:gd name="T54" fmla="*/ 453 w 624"/>
                  <a:gd name="T55" fmla="*/ 425 h 567"/>
                  <a:gd name="T56" fmla="*/ 425 w 624"/>
                  <a:gd name="T57" fmla="*/ 368 h 567"/>
                  <a:gd name="T58" fmla="*/ 368 w 624"/>
                  <a:gd name="T59" fmla="*/ 396 h 567"/>
                  <a:gd name="T60" fmla="*/ 368 w 624"/>
                  <a:gd name="T61" fmla="*/ 425 h 567"/>
                  <a:gd name="T62" fmla="*/ 312 w 624"/>
                  <a:gd name="T63" fmla="*/ 453 h 567"/>
                  <a:gd name="T64" fmla="*/ 283 w 624"/>
                  <a:gd name="T65" fmla="*/ 510 h 567"/>
                  <a:gd name="T66" fmla="*/ 227 w 624"/>
                  <a:gd name="T67" fmla="*/ 510 h 567"/>
                  <a:gd name="T68" fmla="*/ 198 w 624"/>
                  <a:gd name="T69" fmla="*/ 538 h 567"/>
                  <a:gd name="T70" fmla="*/ 142 w 624"/>
                  <a:gd name="T71" fmla="*/ 538 h 567"/>
                  <a:gd name="T72" fmla="*/ 113 w 624"/>
                  <a:gd name="T73" fmla="*/ 567 h 567"/>
                  <a:gd name="T74" fmla="*/ 57 w 624"/>
                  <a:gd name="T75" fmla="*/ 538 h 567"/>
                  <a:gd name="T76" fmla="*/ 85 w 624"/>
                  <a:gd name="T77" fmla="*/ 453 h 567"/>
                  <a:gd name="T78" fmla="*/ 28 w 624"/>
                  <a:gd name="T79" fmla="*/ 425 h 567"/>
                  <a:gd name="T80" fmla="*/ 28 w 624"/>
                  <a:gd name="T81" fmla="*/ 396 h 567"/>
                  <a:gd name="T82" fmla="*/ 0 w 624"/>
                  <a:gd name="T83" fmla="*/ 36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4" h="567">
                    <a:moveTo>
                      <a:pt x="0" y="368"/>
                    </a:moveTo>
                    <a:lnTo>
                      <a:pt x="28" y="340"/>
                    </a:lnTo>
                    <a:lnTo>
                      <a:pt x="0" y="311"/>
                    </a:lnTo>
                    <a:lnTo>
                      <a:pt x="28" y="226"/>
                    </a:lnTo>
                    <a:lnTo>
                      <a:pt x="85" y="226"/>
                    </a:lnTo>
                    <a:lnTo>
                      <a:pt x="85" y="170"/>
                    </a:lnTo>
                    <a:lnTo>
                      <a:pt x="170" y="170"/>
                    </a:lnTo>
                    <a:lnTo>
                      <a:pt x="227" y="226"/>
                    </a:lnTo>
                    <a:lnTo>
                      <a:pt x="283" y="170"/>
                    </a:lnTo>
                    <a:lnTo>
                      <a:pt x="368" y="113"/>
                    </a:lnTo>
                    <a:lnTo>
                      <a:pt x="453" y="141"/>
                    </a:lnTo>
                    <a:lnTo>
                      <a:pt x="510" y="141"/>
                    </a:lnTo>
                    <a:lnTo>
                      <a:pt x="482" y="113"/>
                    </a:lnTo>
                    <a:lnTo>
                      <a:pt x="538" y="85"/>
                    </a:lnTo>
                    <a:lnTo>
                      <a:pt x="510" y="56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95" y="56"/>
                    </a:lnTo>
                    <a:lnTo>
                      <a:pt x="595" y="113"/>
                    </a:lnTo>
                    <a:lnTo>
                      <a:pt x="624" y="113"/>
                    </a:lnTo>
                    <a:lnTo>
                      <a:pt x="624" y="141"/>
                    </a:lnTo>
                    <a:lnTo>
                      <a:pt x="538" y="226"/>
                    </a:lnTo>
                    <a:lnTo>
                      <a:pt x="595" y="255"/>
                    </a:lnTo>
                    <a:lnTo>
                      <a:pt x="538" y="283"/>
                    </a:lnTo>
                    <a:lnTo>
                      <a:pt x="538" y="311"/>
                    </a:lnTo>
                    <a:lnTo>
                      <a:pt x="567" y="340"/>
                    </a:lnTo>
                    <a:lnTo>
                      <a:pt x="510" y="396"/>
                    </a:lnTo>
                    <a:lnTo>
                      <a:pt x="453" y="425"/>
                    </a:lnTo>
                    <a:lnTo>
                      <a:pt x="425" y="368"/>
                    </a:lnTo>
                    <a:lnTo>
                      <a:pt x="368" y="396"/>
                    </a:lnTo>
                    <a:lnTo>
                      <a:pt x="368" y="425"/>
                    </a:lnTo>
                    <a:lnTo>
                      <a:pt x="312" y="45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198" y="538"/>
                    </a:lnTo>
                    <a:lnTo>
                      <a:pt x="142" y="538"/>
                    </a:lnTo>
                    <a:lnTo>
                      <a:pt x="113" y="567"/>
                    </a:lnTo>
                    <a:lnTo>
                      <a:pt x="57" y="538"/>
                    </a:lnTo>
                    <a:lnTo>
                      <a:pt x="85" y="453"/>
                    </a:lnTo>
                    <a:lnTo>
                      <a:pt x="28" y="425"/>
                    </a:lnTo>
                    <a:lnTo>
                      <a:pt x="28" y="396"/>
                    </a:lnTo>
                    <a:lnTo>
                      <a:pt x="0" y="36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0" name="Freeform 923">
                <a:extLst>
                  <a:ext uri="{FF2B5EF4-FFF2-40B4-BE49-F238E27FC236}">
                    <a16:creationId xmlns:a16="http://schemas.microsoft.com/office/drawing/2014/main" id="{2C0EF18B-0CF9-420D-B336-4BEB1B9B3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5" y="3506"/>
                <a:ext cx="539" cy="340"/>
              </a:xfrm>
              <a:custGeom>
                <a:avLst/>
                <a:gdLst>
                  <a:gd name="T0" fmla="*/ 0 w 539"/>
                  <a:gd name="T1" fmla="*/ 198 h 340"/>
                  <a:gd name="T2" fmla="*/ 86 w 539"/>
                  <a:gd name="T3" fmla="*/ 198 h 340"/>
                  <a:gd name="T4" fmla="*/ 171 w 539"/>
                  <a:gd name="T5" fmla="*/ 113 h 340"/>
                  <a:gd name="T6" fmla="*/ 199 w 539"/>
                  <a:gd name="T7" fmla="*/ 113 h 340"/>
                  <a:gd name="T8" fmla="*/ 284 w 539"/>
                  <a:gd name="T9" fmla="*/ 28 h 340"/>
                  <a:gd name="T10" fmla="*/ 397 w 539"/>
                  <a:gd name="T11" fmla="*/ 85 h 340"/>
                  <a:gd name="T12" fmla="*/ 454 w 539"/>
                  <a:gd name="T13" fmla="*/ 0 h 340"/>
                  <a:gd name="T14" fmla="*/ 511 w 539"/>
                  <a:gd name="T15" fmla="*/ 28 h 340"/>
                  <a:gd name="T16" fmla="*/ 539 w 539"/>
                  <a:gd name="T17" fmla="*/ 113 h 340"/>
                  <a:gd name="T18" fmla="*/ 454 w 539"/>
                  <a:gd name="T19" fmla="*/ 198 h 340"/>
                  <a:gd name="T20" fmla="*/ 482 w 539"/>
                  <a:gd name="T21" fmla="*/ 255 h 340"/>
                  <a:gd name="T22" fmla="*/ 369 w 539"/>
                  <a:gd name="T23" fmla="*/ 283 h 340"/>
                  <a:gd name="T24" fmla="*/ 284 w 539"/>
                  <a:gd name="T25" fmla="*/ 340 h 340"/>
                  <a:gd name="T26" fmla="*/ 256 w 539"/>
                  <a:gd name="T27" fmla="*/ 312 h 340"/>
                  <a:gd name="T28" fmla="*/ 114 w 539"/>
                  <a:gd name="T29" fmla="*/ 227 h 340"/>
                  <a:gd name="T30" fmla="*/ 86 w 539"/>
                  <a:gd name="T31" fmla="*/ 255 h 340"/>
                  <a:gd name="T32" fmla="*/ 29 w 539"/>
                  <a:gd name="T33" fmla="*/ 227 h 340"/>
                  <a:gd name="T34" fmla="*/ 0 w 539"/>
                  <a:gd name="T35" fmla="*/ 19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9" h="340">
                    <a:moveTo>
                      <a:pt x="0" y="198"/>
                    </a:moveTo>
                    <a:lnTo>
                      <a:pt x="86" y="198"/>
                    </a:lnTo>
                    <a:lnTo>
                      <a:pt x="171" y="113"/>
                    </a:lnTo>
                    <a:lnTo>
                      <a:pt x="199" y="113"/>
                    </a:lnTo>
                    <a:lnTo>
                      <a:pt x="284" y="28"/>
                    </a:lnTo>
                    <a:lnTo>
                      <a:pt x="397" y="85"/>
                    </a:lnTo>
                    <a:lnTo>
                      <a:pt x="454" y="0"/>
                    </a:lnTo>
                    <a:lnTo>
                      <a:pt x="511" y="28"/>
                    </a:lnTo>
                    <a:lnTo>
                      <a:pt x="539" y="113"/>
                    </a:lnTo>
                    <a:lnTo>
                      <a:pt x="454" y="198"/>
                    </a:lnTo>
                    <a:lnTo>
                      <a:pt x="482" y="255"/>
                    </a:lnTo>
                    <a:lnTo>
                      <a:pt x="369" y="283"/>
                    </a:lnTo>
                    <a:lnTo>
                      <a:pt x="284" y="340"/>
                    </a:lnTo>
                    <a:lnTo>
                      <a:pt x="256" y="312"/>
                    </a:lnTo>
                    <a:lnTo>
                      <a:pt x="114" y="227"/>
                    </a:lnTo>
                    <a:lnTo>
                      <a:pt x="86" y="255"/>
                    </a:lnTo>
                    <a:lnTo>
                      <a:pt x="29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1" name="Freeform 924">
                <a:extLst>
                  <a:ext uri="{FF2B5EF4-FFF2-40B4-BE49-F238E27FC236}">
                    <a16:creationId xmlns:a16="http://schemas.microsoft.com/office/drawing/2014/main" id="{B8060507-88D7-47D9-9735-A9632D174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733"/>
                <a:ext cx="822" cy="482"/>
              </a:xfrm>
              <a:custGeom>
                <a:avLst/>
                <a:gdLst>
                  <a:gd name="T0" fmla="*/ 28 w 822"/>
                  <a:gd name="T1" fmla="*/ 227 h 482"/>
                  <a:gd name="T2" fmla="*/ 57 w 822"/>
                  <a:gd name="T3" fmla="*/ 198 h 482"/>
                  <a:gd name="T4" fmla="*/ 113 w 822"/>
                  <a:gd name="T5" fmla="*/ 198 h 482"/>
                  <a:gd name="T6" fmla="*/ 142 w 822"/>
                  <a:gd name="T7" fmla="*/ 170 h 482"/>
                  <a:gd name="T8" fmla="*/ 198 w 822"/>
                  <a:gd name="T9" fmla="*/ 170 h 482"/>
                  <a:gd name="T10" fmla="*/ 227 w 822"/>
                  <a:gd name="T11" fmla="*/ 113 h 482"/>
                  <a:gd name="T12" fmla="*/ 283 w 822"/>
                  <a:gd name="T13" fmla="*/ 85 h 482"/>
                  <a:gd name="T14" fmla="*/ 283 w 822"/>
                  <a:gd name="T15" fmla="*/ 56 h 482"/>
                  <a:gd name="T16" fmla="*/ 340 w 822"/>
                  <a:gd name="T17" fmla="*/ 28 h 482"/>
                  <a:gd name="T18" fmla="*/ 368 w 822"/>
                  <a:gd name="T19" fmla="*/ 85 h 482"/>
                  <a:gd name="T20" fmla="*/ 425 w 822"/>
                  <a:gd name="T21" fmla="*/ 56 h 482"/>
                  <a:gd name="T22" fmla="*/ 482 w 822"/>
                  <a:gd name="T23" fmla="*/ 0 h 482"/>
                  <a:gd name="T24" fmla="*/ 539 w 822"/>
                  <a:gd name="T25" fmla="*/ 28 h 482"/>
                  <a:gd name="T26" fmla="*/ 567 w 822"/>
                  <a:gd name="T27" fmla="*/ 0 h 482"/>
                  <a:gd name="T28" fmla="*/ 709 w 822"/>
                  <a:gd name="T29" fmla="*/ 85 h 482"/>
                  <a:gd name="T30" fmla="*/ 680 w 822"/>
                  <a:gd name="T31" fmla="*/ 170 h 482"/>
                  <a:gd name="T32" fmla="*/ 765 w 822"/>
                  <a:gd name="T33" fmla="*/ 198 h 482"/>
                  <a:gd name="T34" fmla="*/ 765 w 822"/>
                  <a:gd name="T35" fmla="*/ 255 h 482"/>
                  <a:gd name="T36" fmla="*/ 822 w 822"/>
                  <a:gd name="T37" fmla="*/ 283 h 482"/>
                  <a:gd name="T38" fmla="*/ 709 w 822"/>
                  <a:gd name="T39" fmla="*/ 368 h 482"/>
                  <a:gd name="T40" fmla="*/ 709 w 822"/>
                  <a:gd name="T41" fmla="*/ 397 h 482"/>
                  <a:gd name="T42" fmla="*/ 737 w 822"/>
                  <a:gd name="T43" fmla="*/ 425 h 482"/>
                  <a:gd name="T44" fmla="*/ 652 w 822"/>
                  <a:gd name="T45" fmla="*/ 482 h 482"/>
                  <a:gd name="T46" fmla="*/ 567 w 822"/>
                  <a:gd name="T47" fmla="*/ 425 h 482"/>
                  <a:gd name="T48" fmla="*/ 595 w 822"/>
                  <a:gd name="T49" fmla="*/ 397 h 482"/>
                  <a:gd name="T50" fmla="*/ 567 w 822"/>
                  <a:gd name="T51" fmla="*/ 340 h 482"/>
                  <a:gd name="T52" fmla="*/ 510 w 822"/>
                  <a:gd name="T53" fmla="*/ 425 h 482"/>
                  <a:gd name="T54" fmla="*/ 453 w 822"/>
                  <a:gd name="T55" fmla="*/ 368 h 482"/>
                  <a:gd name="T56" fmla="*/ 368 w 822"/>
                  <a:gd name="T57" fmla="*/ 397 h 482"/>
                  <a:gd name="T58" fmla="*/ 340 w 822"/>
                  <a:gd name="T59" fmla="*/ 368 h 482"/>
                  <a:gd name="T60" fmla="*/ 227 w 822"/>
                  <a:gd name="T61" fmla="*/ 453 h 482"/>
                  <a:gd name="T62" fmla="*/ 113 w 822"/>
                  <a:gd name="T63" fmla="*/ 482 h 482"/>
                  <a:gd name="T64" fmla="*/ 85 w 822"/>
                  <a:gd name="T65" fmla="*/ 453 h 482"/>
                  <a:gd name="T66" fmla="*/ 28 w 822"/>
                  <a:gd name="T67" fmla="*/ 453 h 482"/>
                  <a:gd name="T68" fmla="*/ 0 w 822"/>
                  <a:gd name="T69" fmla="*/ 425 h 482"/>
                  <a:gd name="T70" fmla="*/ 28 w 822"/>
                  <a:gd name="T71" fmla="*/ 368 h 482"/>
                  <a:gd name="T72" fmla="*/ 0 w 822"/>
                  <a:gd name="T73" fmla="*/ 340 h 482"/>
                  <a:gd name="T74" fmla="*/ 28 w 822"/>
                  <a:gd name="T75" fmla="*/ 312 h 482"/>
                  <a:gd name="T76" fmla="*/ 28 w 822"/>
                  <a:gd name="T77" fmla="*/ 22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2" h="482">
                    <a:moveTo>
                      <a:pt x="28" y="227"/>
                    </a:moveTo>
                    <a:lnTo>
                      <a:pt x="57" y="198"/>
                    </a:lnTo>
                    <a:lnTo>
                      <a:pt x="113" y="198"/>
                    </a:lnTo>
                    <a:lnTo>
                      <a:pt x="142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425" y="56"/>
                    </a:lnTo>
                    <a:lnTo>
                      <a:pt x="482" y="0"/>
                    </a:lnTo>
                    <a:lnTo>
                      <a:pt x="539" y="28"/>
                    </a:lnTo>
                    <a:lnTo>
                      <a:pt x="567" y="0"/>
                    </a:lnTo>
                    <a:lnTo>
                      <a:pt x="709" y="85"/>
                    </a:lnTo>
                    <a:lnTo>
                      <a:pt x="680" y="170"/>
                    </a:lnTo>
                    <a:lnTo>
                      <a:pt x="765" y="198"/>
                    </a:lnTo>
                    <a:lnTo>
                      <a:pt x="765" y="255"/>
                    </a:lnTo>
                    <a:lnTo>
                      <a:pt x="822" y="283"/>
                    </a:lnTo>
                    <a:lnTo>
                      <a:pt x="709" y="368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652" y="482"/>
                    </a:lnTo>
                    <a:lnTo>
                      <a:pt x="567" y="425"/>
                    </a:lnTo>
                    <a:lnTo>
                      <a:pt x="595" y="397"/>
                    </a:lnTo>
                    <a:lnTo>
                      <a:pt x="567" y="340"/>
                    </a:lnTo>
                    <a:lnTo>
                      <a:pt x="510" y="425"/>
                    </a:lnTo>
                    <a:lnTo>
                      <a:pt x="453" y="368"/>
                    </a:lnTo>
                    <a:lnTo>
                      <a:pt x="368" y="397"/>
                    </a:lnTo>
                    <a:lnTo>
                      <a:pt x="340" y="368"/>
                    </a:lnTo>
                    <a:lnTo>
                      <a:pt x="227" y="453"/>
                    </a:lnTo>
                    <a:lnTo>
                      <a:pt x="113" y="482"/>
                    </a:lnTo>
                    <a:lnTo>
                      <a:pt x="85" y="453"/>
                    </a:lnTo>
                    <a:lnTo>
                      <a:pt x="28" y="453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0" y="340"/>
                    </a:lnTo>
                    <a:lnTo>
                      <a:pt x="28" y="312"/>
                    </a:lnTo>
                    <a:lnTo>
                      <a:pt x="28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2" name="Freeform 925">
                <a:extLst>
                  <a:ext uri="{FF2B5EF4-FFF2-40B4-BE49-F238E27FC236}">
                    <a16:creationId xmlns:a16="http://schemas.microsoft.com/office/drawing/2014/main" id="{781666A1-3436-4728-918F-617E8D93B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1" y="3960"/>
                <a:ext cx="793" cy="652"/>
              </a:xfrm>
              <a:custGeom>
                <a:avLst/>
                <a:gdLst>
                  <a:gd name="T0" fmla="*/ 283 w 793"/>
                  <a:gd name="T1" fmla="*/ 56 h 652"/>
                  <a:gd name="T2" fmla="*/ 283 w 793"/>
                  <a:gd name="T3" fmla="*/ 28 h 652"/>
                  <a:gd name="T4" fmla="*/ 311 w 793"/>
                  <a:gd name="T5" fmla="*/ 0 h 652"/>
                  <a:gd name="T6" fmla="*/ 453 w 793"/>
                  <a:gd name="T7" fmla="*/ 85 h 652"/>
                  <a:gd name="T8" fmla="*/ 481 w 793"/>
                  <a:gd name="T9" fmla="*/ 141 h 652"/>
                  <a:gd name="T10" fmla="*/ 538 w 793"/>
                  <a:gd name="T11" fmla="*/ 141 h 652"/>
                  <a:gd name="T12" fmla="*/ 567 w 793"/>
                  <a:gd name="T13" fmla="*/ 170 h 652"/>
                  <a:gd name="T14" fmla="*/ 623 w 793"/>
                  <a:gd name="T15" fmla="*/ 113 h 652"/>
                  <a:gd name="T16" fmla="*/ 652 w 793"/>
                  <a:gd name="T17" fmla="*/ 113 h 652"/>
                  <a:gd name="T18" fmla="*/ 595 w 793"/>
                  <a:gd name="T19" fmla="*/ 198 h 652"/>
                  <a:gd name="T20" fmla="*/ 623 w 793"/>
                  <a:gd name="T21" fmla="*/ 226 h 652"/>
                  <a:gd name="T22" fmla="*/ 652 w 793"/>
                  <a:gd name="T23" fmla="*/ 170 h 652"/>
                  <a:gd name="T24" fmla="*/ 680 w 793"/>
                  <a:gd name="T25" fmla="*/ 255 h 652"/>
                  <a:gd name="T26" fmla="*/ 623 w 793"/>
                  <a:gd name="T27" fmla="*/ 340 h 652"/>
                  <a:gd name="T28" fmla="*/ 793 w 793"/>
                  <a:gd name="T29" fmla="*/ 510 h 652"/>
                  <a:gd name="T30" fmla="*/ 737 w 793"/>
                  <a:gd name="T31" fmla="*/ 538 h 652"/>
                  <a:gd name="T32" fmla="*/ 708 w 793"/>
                  <a:gd name="T33" fmla="*/ 481 h 652"/>
                  <a:gd name="T34" fmla="*/ 680 w 793"/>
                  <a:gd name="T35" fmla="*/ 510 h 652"/>
                  <a:gd name="T36" fmla="*/ 652 w 793"/>
                  <a:gd name="T37" fmla="*/ 453 h 652"/>
                  <a:gd name="T38" fmla="*/ 595 w 793"/>
                  <a:gd name="T39" fmla="*/ 510 h 652"/>
                  <a:gd name="T40" fmla="*/ 595 w 793"/>
                  <a:gd name="T41" fmla="*/ 538 h 652"/>
                  <a:gd name="T42" fmla="*/ 510 w 793"/>
                  <a:gd name="T43" fmla="*/ 595 h 652"/>
                  <a:gd name="T44" fmla="*/ 481 w 793"/>
                  <a:gd name="T45" fmla="*/ 652 h 652"/>
                  <a:gd name="T46" fmla="*/ 425 w 793"/>
                  <a:gd name="T47" fmla="*/ 623 h 652"/>
                  <a:gd name="T48" fmla="*/ 396 w 793"/>
                  <a:gd name="T49" fmla="*/ 652 h 652"/>
                  <a:gd name="T50" fmla="*/ 340 w 793"/>
                  <a:gd name="T51" fmla="*/ 567 h 652"/>
                  <a:gd name="T52" fmla="*/ 311 w 793"/>
                  <a:gd name="T53" fmla="*/ 481 h 652"/>
                  <a:gd name="T54" fmla="*/ 226 w 793"/>
                  <a:gd name="T55" fmla="*/ 481 h 652"/>
                  <a:gd name="T56" fmla="*/ 198 w 793"/>
                  <a:gd name="T57" fmla="*/ 368 h 652"/>
                  <a:gd name="T58" fmla="*/ 85 w 793"/>
                  <a:gd name="T59" fmla="*/ 396 h 652"/>
                  <a:gd name="T60" fmla="*/ 28 w 793"/>
                  <a:gd name="T61" fmla="*/ 453 h 652"/>
                  <a:gd name="T62" fmla="*/ 0 w 793"/>
                  <a:gd name="T63" fmla="*/ 368 h 652"/>
                  <a:gd name="T64" fmla="*/ 0 w 793"/>
                  <a:gd name="T65" fmla="*/ 340 h 652"/>
                  <a:gd name="T66" fmla="*/ 56 w 793"/>
                  <a:gd name="T67" fmla="*/ 311 h 652"/>
                  <a:gd name="T68" fmla="*/ 113 w 793"/>
                  <a:gd name="T69" fmla="*/ 255 h 652"/>
                  <a:gd name="T70" fmla="*/ 198 w 793"/>
                  <a:gd name="T71" fmla="*/ 198 h 652"/>
                  <a:gd name="T72" fmla="*/ 170 w 793"/>
                  <a:gd name="T73" fmla="*/ 170 h 652"/>
                  <a:gd name="T74" fmla="*/ 170 w 793"/>
                  <a:gd name="T75" fmla="*/ 141 h 652"/>
                  <a:gd name="T76" fmla="*/ 283 w 793"/>
                  <a:gd name="T77" fmla="*/ 5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652">
                    <a:moveTo>
                      <a:pt x="283" y="56"/>
                    </a:moveTo>
                    <a:lnTo>
                      <a:pt x="283" y="28"/>
                    </a:lnTo>
                    <a:lnTo>
                      <a:pt x="311" y="0"/>
                    </a:lnTo>
                    <a:lnTo>
                      <a:pt x="453" y="85"/>
                    </a:lnTo>
                    <a:lnTo>
                      <a:pt x="481" y="141"/>
                    </a:lnTo>
                    <a:lnTo>
                      <a:pt x="538" y="141"/>
                    </a:lnTo>
                    <a:lnTo>
                      <a:pt x="567" y="170"/>
                    </a:lnTo>
                    <a:lnTo>
                      <a:pt x="623" y="113"/>
                    </a:lnTo>
                    <a:lnTo>
                      <a:pt x="652" y="113"/>
                    </a:lnTo>
                    <a:lnTo>
                      <a:pt x="595" y="198"/>
                    </a:lnTo>
                    <a:lnTo>
                      <a:pt x="623" y="226"/>
                    </a:lnTo>
                    <a:lnTo>
                      <a:pt x="652" y="170"/>
                    </a:lnTo>
                    <a:lnTo>
                      <a:pt x="680" y="255"/>
                    </a:lnTo>
                    <a:lnTo>
                      <a:pt x="623" y="340"/>
                    </a:lnTo>
                    <a:lnTo>
                      <a:pt x="793" y="510"/>
                    </a:lnTo>
                    <a:lnTo>
                      <a:pt x="737" y="538"/>
                    </a:lnTo>
                    <a:lnTo>
                      <a:pt x="708" y="481"/>
                    </a:lnTo>
                    <a:lnTo>
                      <a:pt x="680" y="510"/>
                    </a:lnTo>
                    <a:lnTo>
                      <a:pt x="652" y="453"/>
                    </a:lnTo>
                    <a:lnTo>
                      <a:pt x="595" y="510"/>
                    </a:lnTo>
                    <a:lnTo>
                      <a:pt x="595" y="538"/>
                    </a:lnTo>
                    <a:lnTo>
                      <a:pt x="510" y="595"/>
                    </a:lnTo>
                    <a:lnTo>
                      <a:pt x="481" y="652"/>
                    </a:lnTo>
                    <a:lnTo>
                      <a:pt x="425" y="623"/>
                    </a:lnTo>
                    <a:lnTo>
                      <a:pt x="396" y="652"/>
                    </a:lnTo>
                    <a:lnTo>
                      <a:pt x="340" y="567"/>
                    </a:lnTo>
                    <a:lnTo>
                      <a:pt x="311" y="481"/>
                    </a:lnTo>
                    <a:lnTo>
                      <a:pt x="226" y="481"/>
                    </a:lnTo>
                    <a:lnTo>
                      <a:pt x="198" y="368"/>
                    </a:lnTo>
                    <a:lnTo>
                      <a:pt x="85" y="396"/>
                    </a:lnTo>
                    <a:lnTo>
                      <a:pt x="28" y="453"/>
                    </a:lnTo>
                    <a:lnTo>
                      <a:pt x="0" y="368"/>
                    </a:lnTo>
                    <a:lnTo>
                      <a:pt x="0" y="340"/>
                    </a:lnTo>
                    <a:lnTo>
                      <a:pt x="56" y="311"/>
                    </a:lnTo>
                    <a:lnTo>
                      <a:pt x="113" y="255"/>
                    </a:lnTo>
                    <a:lnTo>
                      <a:pt x="198" y="198"/>
                    </a:lnTo>
                    <a:lnTo>
                      <a:pt x="170" y="170"/>
                    </a:lnTo>
                    <a:lnTo>
                      <a:pt x="170" y="141"/>
                    </a:lnTo>
                    <a:lnTo>
                      <a:pt x="283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3" name="Freeform 926">
                <a:extLst>
                  <a:ext uri="{FF2B5EF4-FFF2-40B4-BE49-F238E27FC236}">
                    <a16:creationId xmlns:a16="http://schemas.microsoft.com/office/drawing/2014/main" id="{358E62FF-F703-43F1-9DEB-35327D808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7" y="4271"/>
                <a:ext cx="680" cy="681"/>
              </a:xfrm>
              <a:custGeom>
                <a:avLst/>
                <a:gdLst>
                  <a:gd name="T0" fmla="*/ 284 w 680"/>
                  <a:gd name="T1" fmla="*/ 57 h 681"/>
                  <a:gd name="T2" fmla="*/ 227 w 680"/>
                  <a:gd name="T3" fmla="*/ 0 h 681"/>
                  <a:gd name="T4" fmla="*/ 227 w 680"/>
                  <a:gd name="T5" fmla="*/ 57 h 681"/>
                  <a:gd name="T6" fmla="*/ 170 w 680"/>
                  <a:gd name="T7" fmla="*/ 85 h 681"/>
                  <a:gd name="T8" fmla="*/ 198 w 680"/>
                  <a:gd name="T9" fmla="*/ 256 h 681"/>
                  <a:gd name="T10" fmla="*/ 142 w 680"/>
                  <a:gd name="T11" fmla="*/ 256 h 681"/>
                  <a:gd name="T12" fmla="*/ 142 w 680"/>
                  <a:gd name="T13" fmla="*/ 312 h 681"/>
                  <a:gd name="T14" fmla="*/ 85 w 680"/>
                  <a:gd name="T15" fmla="*/ 256 h 681"/>
                  <a:gd name="T16" fmla="*/ 0 w 680"/>
                  <a:gd name="T17" fmla="*/ 341 h 681"/>
                  <a:gd name="T18" fmla="*/ 57 w 680"/>
                  <a:gd name="T19" fmla="*/ 511 h 681"/>
                  <a:gd name="T20" fmla="*/ 113 w 680"/>
                  <a:gd name="T21" fmla="*/ 539 h 681"/>
                  <a:gd name="T22" fmla="*/ 142 w 680"/>
                  <a:gd name="T23" fmla="*/ 511 h 681"/>
                  <a:gd name="T24" fmla="*/ 170 w 680"/>
                  <a:gd name="T25" fmla="*/ 539 h 681"/>
                  <a:gd name="T26" fmla="*/ 198 w 680"/>
                  <a:gd name="T27" fmla="*/ 511 h 681"/>
                  <a:gd name="T28" fmla="*/ 227 w 680"/>
                  <a:gd name="T29" fmla="*/ 539 h 681"/>
                  <a:gd name="T30" fmla="*/ 284 w 680"/>
                  <a:gd name="T31" fmla="*/ 539 h 681"/>
                  <a:gd name="T32" fmla="*/ 369 w 680"/>
                  <a:gd name="T33" fmla="*/ 539 h 681"/>
                  <a:gd name="T34" fmla="*/ 340 w 680"/>
                  <a:gd name="T35" fmla="*/ 567 h 681"/>
                  <a:gd name="T36" fmla="*/ 369 w 680"/>
                  <a:gd name="T37" fmla="*/ 652 h 681"/>
                  <a:gd name="T38" fmla="*/ 425 w 680"/>
                  <a:gd name="T39" fmla="*/ 652 h 681"/>
                  <a:gd name="T40" fmla="*/ 425 w 680"/>
                  <a:gd name="T41" fmla="*/ 681 h 681"/>
                  <a:gd name="T42" fmla="*/ 510 w 680"/>
                  <a:gd name="T43" fmla="*/ 681 h 681"/>
                  <a:gd name="T44" fmla="*/ 539 w 680"/>
                  <a:gd name="T45" fmla="*/ 624 h 681"/>
                  <a:gd name="T46" fmla="*/ 482 w 680"/>
                  <a:gd name="T47" fmla="*/ 596 h 681"/>
                  <a:gd name="T48" fmla="*/ 454 w 680"/>
                  <a:gd name="T49" fmla="*/ 567 h 681"/>
                  <a:gd name="T50" fmla="*/ 482 w 680"/>
                  <a:gd name="T51" fmla="*/ 482 h 681"/>
                  <a:gd name="T52" fmla="*/ 454 w 680"/>
                  <a:gd name="T53" fmla="*/ 426 h 681"/>
                  <a:gd name="T54" fmla="*/ 510 w 680"/>
                  <a:gd name="T55" fmla="*/ 426 h 681"/>
                  <a:gd name="T56" fmla="*/ 567 w 680"/>
                  <a:gd name="T57" fmla="*/ 369 h 681"/>
                  <a:gd name="T58" fmla="*/ 680 w 680"/>
                  <a:gd name="T59" fmla="*/ 369 h 681"/>
                  <a:gd name="T60" fmla="*/ 680 w 680"/>
                  <a:gd name="T61" fmla="*/ 341 h 681"/>
                  <a:gd name="T62" fmla="*/ 624 w 680"/>
                  <a:gd name="T63" fmla="*/ 256 h 681"/>
                  <a:gd name="T64" fmla="*/ 595 w 680"/>
                  <a:gd name="T65" fmla="*/ 170 h 681"/>
                  <a:gd name="T66" fmla="*/ 510 w 680"/>
                  <a:gd name="T67" fmla="*/ 170 h 681"/>
                  <a:gd name="T68" fmla="*/ 482 w 680"/>
                  <a:gd name="T69" fmla="*/ 57 h 681"/>
                  <a:gd name="T70" fmla="*/ 369 w 680"/>
                  <a:gd name="T71" fmla="*/ 85 h 681"/>
                  <a:gd name="T72" fmla="*/ 312 w 680"/>
                  <a:gd name="T73" fmla="*/ 142 h 681"/>
                  <a:gd name="T74" fmla="*/ 284 w 680"/>
                  <a:gd name="T75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0" h="681">
                    <a:moveTo>
                      <a:pt x="284" y="57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85"/>
                    </a:lnTo>
                    <a:lnTo>
                      <a:pt x="198" y="256"/>
                    </a:lnTo>
                    <a:lnTo>
                      <a:pt x="142" y="256"/>
                    </a:lnTo>
                    <a:lnTo>
                      <a:pt x="142" y="312"/>
                    </a:lnTo>
                    <a:lnTo>
                      <a:pt x="85" y="256"/>
                    </a:lnTo>
                    <a:lnTo>
                      <a:pt x="0" y="341"/>
                    </a:lnTo>
                    <a:lnTo>
                      <a:pt x="57" y="511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27" y="539"/>
                    </a:lnTo>
                    <a:lnTo>
                      <a:pt x="284" y="539"/>
                    </a:lnTo>
                    <a:lnTo>
                      <a:pt x="369" y="539"/>
                    </a:lnTo>
                    <a:lnTo>
                      <a:pt x="340" y="567"/>
                    </a:lnTo>
                    <a:lnTo>
                      <a:pt x="369" y="652"/>
                    </a:lnTo>
                    <a:lnTo>
                      <a:pt x="425" y="652"/>
                    </a:lnTo>
                    <a:lnTo>
                      <a:pt x="425" y="681"/>
                    </a:lnTo>
                    <a:lnTo>
                      <a:pt x="510" y="681"/>
                    </a:lnTo>
                    <a:lnTo>
                      <a:pt x="539" y="624"/>
                    </a:lnTo>
                    <a:lnTo>
                      <a:pt x="482" y="596"/>
                    </a:lnTo>
                    <a:lnTo>
                      <a:pt x="454" y="567"/>
                    </a:lnTo>
                    <a:lnTo>
                      <a:pt x="482" y="482"/>
                    </a:lnTo>
                    <a:lnTo>
                      <a:pt x="454" y="426"/>
                    </a:lnTo>
                    <a:lnTo>
                      <a:pt x="510" y="426"/>
                    </a:lnTo>
                    <a:lnTo>
                      <a:pt x="567" y="369"/>
                    </a:lnTo>
                    <a:lnTo>
                      <a:pt x="680" y="369"/>
                    </a:lnTo>
                    <a:lnTo>
                      <a:pt x="680" y="341"/>
                    </a:lnTo>
                    <a:lnTo>
                      <a:pt x="624" y="256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312" y="142"/>
                    </a:lnTo>
                    <a:lnTo>
                      <a:pt x="284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4" name="Freeform 928">
                <a:extLst>
                  <a:ext uri="{FF2B5EF4-FFF2-40B4-BE49-F238E27FC236}">
                    <a16:creationId xmlns:a16="http://schemas.microsoft.com/office/drawing/2014/main" id="{1ADC0B5B-CB65-41D6-AF2D-3CBFFBE95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4" y="4413"/>
                <a:ext cx="1077" cy="624"/>
              </a:xfrm>
              <a:custGeom>
                <a:avLst/>
                <a:gdLst>
                  <a:gd name="T0" fmla="*/ 680 w 1077"/>
                  <a:gd name="T1" fmla="*/ 57 h 624"/>
                  <a:gd name="T2" fmla="*/ 624 w 1077"/>
                  <a:gd name="T3" fmla="*/ 85 h 624"/>
                  <a:gd name="T4" fmla="*/ 595 w 1077"/>
                  <a:gd name="T5" fmla="*/ 28 h 624"/>
                  <a:gd name="T6" fmla="*/ 567 w 1077"/>
                  <a:gd name="T7" fmla="*/ 57 h 624"/>
                  <a:gd name="T8" fmla="*/ 539 w 1077"/>
                  <a:gd name="T9" fmla="*/ 0 h 624"/>
                  <a:gd name="T10" fmla="*/ 482 w 1077"/>
                  <a:gd name="T11" fmla="*/ 57 h 624"/>
                  <a:gd name="T12" fmla="*/ 482 w 1077"/>
                  <a:gd name="T13" fmla="*/ 85 h 624"/>
                  <a:gd name="T14" fmla="*/ 397 w 1077"/>
                  <a:gd name="T15" fmla="*/ 142 h 624"/>
                  <a:gd name="T16" fmla="*/ 368 w 1077"/>
                  <a:gd name="T17" fmla="*/ 199 h 624"/>
                  <a:gd name="T18" fmla="*/ 312 w 1077"/>
                  <a:gd name="T19" fmla="*/ 170 h 624"/>
                  <a:gd name="T20" fmla="*/ 283 w 1077"/>
                  <a:gd name="T21" fmla="*/ 199 h 624"/>
                  <a:gd name="T22" fmla="*/ 283 w 1077"/>
                  <a:gd name="T23" fmla="*/ 227 h 624"/>
                  <a:gd name="T24" fmla="*/ 170 w 1077"/>
                  <a:gd name="T25" fmla="*/ 227 h 624"/>
                  <a:gd name="T26" fmla="*/ 113 w 1077"/>
                  <a:gd name="T27" fmla="*/ 284 h 624"/>
                  <a:gd name="T28" fmla="*/ 57 w 1077"/>
                  <a:gd name="T29" fmla="*/ 284 h 624"/>
                  <a:gd name="T30" fmla="*/ 85 w 1077"/>
                  <a:gd name="T31" fmla="*/ 340 h 624"/>
                  <a:gd name="T32" fmla="*/ 57 w 1077"/>
                  <a:gd name="T33" fmla="*/ 425 h 624"/>
                  <a:gd name="T34" fmla="*/ 85 w 1077"/>
                  <a:gd name="T35" fmla="*/ 454 h 624"/>
                  <a:gd name="T36" fmla="*/ 142 w 1077"/>
                  <a:gd name="T37" fmla="*/ 482 h 624"/>
                  <a:gd name="T38" fmla="*/ 113 w 1077"/>
                  <a:gd name="T39" fmla="*/ 539 h 624"/>
                  <a:gd name="T40" fmla="*/ 28 w 1077"/>
                  <a:gd name="T41" fmla="*/ 539 h 624"/>
                  <a:gd name="T42" fmla="*/ 0 w 1077"/>
                  <a:gd name="T43" fmla="*/ 595 h 624"/>
                  <a:gd name="T44" fmla="*/ 28 w 1077"/>
                  <a:gd name="T45" fmla="*/ 624 h 624"/>
                  <a:gd name="T46" fmla="*/ 142 w 1077"/>
                  <a:gd name="T47" fmla="*/ 624 h 624"/>
                  <a:gd name="T48" fmla="*/ 170 w 1077"/>
                  <a:gd name="T49" fmla="*/ 595 h 624"/>
                  <a:gd name="T50" fmla="*/ 255 w 1077"/>
                  <a:gd name="T51" fmla="*/ 595 h 624"/>
                  <a:gd name="T52" fmla="*/ 397 w 1077"/>
                  <a:gd name="T53" fmla="*/ 595 h 624"/>
                  <a:gd name="T54" fmla="*/ 454 w 1077"/>
                  <a:gd name="T55" fmla="*/ 624 h 624"/>
                  <a:gd name="T56" fmla="*/ 454 w 1077"/>
                  <a:gd name="T57" fmla="*/ 595 h 624"/>
                  <a:gd name="T58" fmla="*/ 510 w 1077"/>
                  <a:gd name="T59" fmla="*/ 595 h 624"/>
                  <a:gd name="T60" fmla="*/ 539 w 1077"/>
                  <a:gd name="T61" fmla="*/ 539 h 624"/>
                  <a:gd name="T62" fmla="*/ 595 w 1077"/>
                  <a:gd name="T63" fmla="*/ 539 h 624"/>
                  <a:gd name="T64" fmla="*/ 652 w 1077"/>
                  <a:gd name="T65" fmla="*/ 482 h 624"/>
                  <a:gd name="T66" fmla="*/ 822 w 1077"/>
                  <a:gd name="T67" fmla="*/ 482 h 624"/>
                  <a:gd name="T68" fmla="*/ 907 w 1077"/>
                  <a:gd name="T69" fmla="*/ 425 h 624"/>
                  <a:gd name="T70" fmla="*/ 935 w 1077"/>
                  <a:gd name="T71" fmla="*/ 425 h 624"/>
                  <a:gd name="T72" fmla="*/ 1049 w 1077"/>
                  <a:gd name="T73" fmla="*/ 284 h 624"/>
                  <a:gd name="T74" fmla="*/ 1077 w 1077"/>
                  <a:gd name="T75" fmla="*/ 255 h 624"/>
                  <a:gd name="T76" fmla="*/ 1049 w 1077"/>
                  <a:gd name="T77" fmla="*/ 199 h 624"/>
                  <a:gd name="T78" fmla="*/ 1021 w 1077"/>
                  <a:gd name="T79" fmla="*/ 227 h 624"/>
                  <a:gd name="T80" fmla="*/ 1021 w 1077"/>
                  <a:gd name="T81" fmla="*/ 170 h 624"/>
                  <a:gd name="T82" fmla="*/ 992 w 1077"/>
                  <a:gd name="T83" fmla="*/ 142 h 624"/>
                  <a:gd name="T84" fmla="*/ 907 w 1077"/>
                  <a:gd name="T85" fmla="*/ 170 h 624"/>
                  <a:gd name="T86" fmla="*/ 879 w 1077"/>
                  <a:gd name="T87" fmla="*/ 227 h 624"/>
                  <a:gd name="T88" fmla="*/ 822 w 1077"/>
                  <a:gd name="T89" fmla="*/ 227 h 624"/>
                  <a:gd name="T90" fmla="*/ 794 w 1077"/>
                  <a:gd name="T91" fmla="*/ 199 h 624"/>
                  <a:gd name="T92" fmla="*/ 680 w 1077"/>
                  <a:gd name="T93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7" h="624">
                    <a:moveTo>
                      <a:pt x="680" y="57"/>
                    </a:moveTo>
                    <a:lnTo>
                      <a:pt x="624" y="85"/>
                    </a:lnTo>
                    <a:lnTo>
                      <a:pt x="595" y="28"/>
                    </a:lnTo>
                    <a:lnTo>
                      <a:pt x="567" y="57"/>
                    </a:lnTo>
                    <a:lnTo>
                      <a:pt x="539" y="0"/>
                    </a:lnTo>
                    <a:lnTo>
                      <a:pt x="482" y="57"/>
                    </a:lnTo>
                    <a:lnTo>
                      <a:pt x="482" y="85"/>
                    </a:lnTo>
                    <a:lnTo>
                      <a:pt x="397" y="142"/>
                    </a:lnTo>
                    <a:lnTo>
                      <a:pt x="368" y="199"/>
                    </a:lnTo>
                    <a:lnTo>
                      <a:pt x="312" y="170"/>
                    </a:lnTo>
                    <a:lnTo>
                      <a:pt x="283" y="199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85" y="454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28" y="539"/>
                    </a:lnTo>
                    <a:lnTo>
                      <a:pt x="0" y="595"/>
                    </a:lnTo>
                    <a:lnTo>
                      <a:pt x="28" y="624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255" y="595"/>
                    </a:lnTo>
                    <a:lnTo>
                      <a:pt x="397" y="595"/>
                    </a:lnTo>
                    <a:lnTo>
                      <a:pt x="454" y="624"/>
                    </a:lnTo>
                    <a:lnTo>
                      <a:pt x="454" y="595"/>
                    </a:lnTo>
                    <a:lnTo>
                      <a:pt x="510" y="595"/>
                    </a:lnTo>
                    <a:lnTo>
                      <a:pt x="539" y="539"/>
                    </a:lnTo>
                    <a:lnTo>
                      <a:pt x="595" y="539"/>
                    </a:lnTo>
                    <a:lnTo>
                      <a:pt x="652" y="482"/>
                    </a:lnTo>
                    <a:lnTo>
                      <a:pt x="822" y="482"/>
                    </a:lnTo>
                    <a:lnTo>
                      <a:pt x="907" y="425"/>
                    </a:lnTo>
                    <a:lnTo>
                      <a:pt x="935" y="425"/>
                    </a:lnTo>
                    <a:lnTo>
                      <a:pt x="1049" y="284"/>
                    </a:lnTo>
                    <a:lnTo>
                      <a:pt x="1077" y="255"/>
                    </a:lnTo>
                    <a:lnTo>
                      <a:pt x="1049" y="199"/>
                    </a:lnTo>
                    <a:lnTo>
                      <a:pt x="1021" y="227"/>
                    </a:lnTo>
                    <a:lnTo>
                      <a:pt x="1021" y="170"/>
                    </a:lnTo>
                    <a:lnTo>
                      <a:pt x="992" y="142"/>
                    </a:lnTo>
                    <a:lnTo>
                      <a:pt x="907" y="170"/>
                    </a:lnTo>
                    <a:lnTo>
                      <a:pt x="879" y="227"/>
                    </a:lnTo>
                    <a:lnTo>
                      <a:pt x="822" y="227"/>
                    </a:lnTo>
                    <a:lnTo>
                      <a:pt x="794" y="199"/>
                    </a:lnTo>
                    <a:lnTo>
                      <a:pt x="68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5" name="Freeform 929">
                <a:extLst>
                  <a:ext uri="{FF2B5EF4-FFF2-40B4-BE49-F238E27FC236}">
                    <a16:creationId xmlns:a16="http://schemas.microsoft.com/office/drawing/2014/main" id="{E61838CE-53B1-4AC6-BD3B-8C713AB9E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4356"/>
                <a:ext cx="482" cy="284"/>
              </a:xfrm>
              <a:custGeom>
                <a:avLst/>
                <a:gdLst>
                  <a:gd name="T0" fmla="*/ 0 w 482"/>
                  <a:gd name="T1" fmla="*/ 114 h 284"/>
                  <a:gd name="T2" fmla="*/ 29 w 482"/>
                  <a:gd name="T3" fmla="*/ 85 h 284"/>
                  <a:gd name="T4" fmla="*/ 57 w 482"/>
                  <a:gd name="T5" fmla="*/ 0 h 284"/>
                  <a:gd name="T6" fmla="*/ 114 w 482"/>
                  <a:gd name="T7" fmla="*/ 29 h 284"/>
                  <a:gd name="T8" fmla="*/ 170 w 482"/>
                  <a:gd name="T9" fmla="*/ 0 h 284"/>
                  <a:gd name="T10" fmla="*/ 170 w 482"/>
                  <a:gd name="T11" fmla="*/ 29 h 284"/>
                  <a:gd name="T12" fmla="*/ 199 w 482"/>
                  <a:gd name="T13" fmla="*/ 29 h 284"/>
                  <a:gd name="T14" fmla="*/ 255 w 482"/>
                  <a:gd name="T15" fmla="*/ 57 h 284"/>
                  <a:gd name="T16" fmla="*/ 255 w 482"/>
                  <a:gd name="T17" fmla="*/ 0 h 284"/>
                  <a:gd name="T18" fmla="*/ 312 w 482"/>
                  <a:gd name="T19" fmla="*/ 0 h 284"/>
                  <a:gd name="T20" fmla="*/ 284 w 482"/>
                  <a:gd name="T21" fmla="*/ 29 h 284"/>
                  <a:gd name="T22" fmla="*/ 369 w 482"/>
                  <a:gd name="T23" fmla="*/ 85 h 284"/>
                  <a:gd name="T24" fmla="*/ 369 w 482"/>
                  <a:gd name="T25" fmla="*/ 114 h 284"/>
                  <a:gd name="T26" fmla="*/ 482 w 482"/>
                  <a:gd name="T27" fmla="*/ 199 h 284"/>
                  <a:gd name="T28" fmla="*/ 426 w 482"/>
                  <a:gd name="T29" fmla="*/ 256 h 284"/>
                  <a:gd name="T30" fmla="*/ 369 w 482"/>
                  <a:gd name="T31" fmla="*/ 227 h 284"/>
                  <a:gd name="T32" fmla="*/ 341 w 482"/>
                  <a:gd name="T33" fmla="*/ 227 h 284"/>
                  <a:gd name="T34" fmla="*/ 312 w 482"/>
                  <a:gd name="T35" fmla="*/ 199 h 284"/>
                  <a:gd name="T36" fmla="*/ 227 w 482"/>
                  <a:gd name="T37" fmla="*/ 227 h 284"/>
                  <a:gd name="T38" fmla="*/ 199 w 482"/>
                  <a:gd name="T39" fmla="*/ 284 h 284"/>
                  <a:gd name="T40" fmla="*/ 142 w 482"/>
                  <a:gd name="T41" fmla="*/ 284 h 284"/>
                  <a:gd name="T42" fmla="*/ 114 w 482"/>
                  <a:gd name="T43" fmla="*/ 256 h 284"/>
                  <a:gd name="T44" fmla="*/ 0 w 482"/>
                  <a:gd name="T45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284">
                    <a:moveTo>
                      <a:pt x="0" y="114"/>
                    </a:moveTo>
                    <a:lnTo>
                      <a:pt x="29" y="85"/>
                    </a:lnTo>
                    <a:lnTo>
                      <a:pt x="57" y="0"/>
                    </a:lnTo>
                    <a:lnTo>
                      <a:pt x="114" y="29"/>
                    </a:lnTo>
                    <a:lnTo>
                      <a:pt x="170" y="0"/>
                    </a:lnTo>
                    <a:lnTo>
                      <a:pt x="170" y="29"/>
                    </a:lnTo>
                    <a:lnTo>
                      <a:pt x="199" y="29"/>
                    </a:lnTo>
                    <a:lnTo>
                      <a:pt x="255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4" y="29"/>
                    </a:lnTo>
                    <a:lnTo>
                      <a:pt x="369" y="85"/>
                    </a:lnTo>
                    <a:lnTo>
                      <a:pt x="369" y="114"/>
                    </a:lnTo>
                    <a:lnTo>
                      <a:pt x="482" y="199"/>
                    </a:lnTo>
                    <a:lnTo>
                      <a:pt x="426" y="256"/>
                    </a:lnTo>
                    <a:lnTo>
                      <a:pt x="369" y="227"/>
                    </a:lnTo>
                    <a:lnTo>
                      <a:pt x="341" y="227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199" y="284"/>
                    </a:lnTo>
                    <a:lnTo>
                      <a:pt x="142" y="284"/>
                    </a:lnTo>
                    <a:lnTo>
                      <a:pt x="114" y="256"/>
                    </a:lnTo>
                    <a:lnTo>
                      <a:pt x="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6" name="Freeform 930">
                <a:extLst>
                  <a:ext uri="{FF2B5EF4-FFF2-40B4-BE49-F238E27FC236}">
                    <a16:creationId xmlns:a16="http://schemas.microsoft.com/office/drawing/2014/main" id="{878E3FF3-7D66-42EE-A5D6-6C976817A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4555"/>
                <a:ext cx="510" cy="539"/>
              </a:xfrm>
              <a:custGeom>
                <a:avLst/>
                <a:gdLst>
                  <a:gd name="T0" fmla="*/ 283 w 510"/>
                  <a:gd name="T1" fmla="*/ 0 h 539"/>
                  <a:gd name="T2" fmla="*/ 227 w 510"/>
                  <a:gd name="T3" fmla="*/ 57 h 539"/>
                  <a:gd name="T4" fmla="*/ 170 w 510"/>
                  <a:gd name="T5" fmla="*/ 28 h 539"/>
                  <a:gd name="T6" fmla="*/ 142 w 510"/>
                  <a:gd name="T7" fmla="*/ 28 h 539"/>
                  <a:gd name="T8" fmla="*/ 142 w 510"/>
                  <a:gd name="T9" fmla="*/ 85 h 539"/>
                  <a:gd name="T10" fmla="*/ 170 w 510"/>
                  <a:gd name="T11" fmla="*/ 57 h 539"/>
                  <a:gd name="T12" fmla="*/ 198 w 510"/>
                  <a:gd name="T13" fmla="*/ 113 h 539"/>
                  <a:gd name="T14" fmla="*/ 170 w 510"/>
                  <a:gd name="T15" fmla="*/ 142 h 539"/>
                  <a:gd name="T16" fmla="*/ 227 w 510"/>
                  <a:gd name="T17" fmla="*/ 170 h 539"/>
                  <a:gd name="T18" fmla="*/ 198 w 510"/>
                  <a:gd name="T19" fmla="*/ 227 h 539"/>
                  <a:gd name="T20" fmla="*/ 142 w 510"/>
                  <a:gd name="T21" fmla="*/ 255 h 539"/>
                  <a:gd name="T22" fmla="*/ 198 w 510"/>
                  <a:gd name="T23" fmla="*/ 312 h 539"/>
                  <a:gd name="T24" fmla="*/ 198 w 510"/>
                  <a:gd name="T25" fmla="*/ 340 h 539"/>
                  <a:gd name="T26" fmla="*/ 113 w 510"/>
                  <a:gd name="T27" fmla="*/ 397 h 539"/>
                  <a:gd name="T28" fmla="*/ 28 w 510"/>
                  <a:gd name="T29" fmla="*/ 425 h 539"/>
                  <a:gd name="T30" fmla="*/ 0 w 510"/>
                  <a:gd name="T31" fmla="*/ 482 h 539"/>
                  <a:gd name="T32" fmla="*/ 85 w 510"/>
                  <a:gd name="T33" fmla="*/ 453 h 539"/>
                  <a:gd name="T34" fmla="*/ 113 w 510"/>
                  <a:gd name="T35" fmla="*/ 453 h 539"/>
                  <a:gd name="T36" fmla="*/ 227 w 510"/>
                  <a:gd name="T37" fmla="*/ 368 h 539"/>
                  <a:gd name="T38" fmla="*/ 227 w 510"/>
                  <a:gd name="T39" fmla="*/ 482 h 539"/>
                  <a:gd name="T40" fmla="*/ 198 w 510"/>
                  <a:gd name="T41" fmla="*/ 539 h 539"/>
                  <a:gd name="T42" fmla="*/ 255 w 510"/>
                  <a:gd name="T43" fmla="*/ 539 h 539"/>
                  <a:gd name="T44" fmla="*/ 283 w 510"/>
                  <a:gd name="T45" fmla="*/ 510 h 539"/>
                  <a:gd name="T46" fmla="*/ 397 w 510"/>
                  <a:gd name="T47" fmla="*/ 453 h 539"/>
                  <a:gd name="T48" fmla="*/ 510 w 510"/>
                  <a:gd name="T49" fmla="*/ 368 h 539"/>
                  <a:gd name="T50" fmla="*/ 482 w 510"/>
                  <a:gd name="T51" fmla="*/ 340 h 539"/>
                  <a:gd name="T52" fmla="*/ 510 w 510"/>
                  <a:gd name="T53" fmla="*/ 340 h 539"/>
                  <a:gd name="T54" fmla="*/ 482 w 510"/>
                  <a:gd name="T55" fmla="*/ 312 h 539"/>
                  <a:gd name="T56" fmla="*/ 453 w 510"/>
                  <a:gd name="T57" fmla="*/ 340 h 539"/>
                  <a:gd name="T58" fmla="*/ 453 w 510"/>
                  <a:gd name="T59" fmla="*/ 312 h 539"/>
                  <a:gd name="T60" fmla="*/ 425 w 510"/>
                  <a:gd name="T61" fmla="*/ 283 h 539"/>
                  <a:gd name="T62" fmla="*/ 425 w 510"/>
                  <a:gd name="T63" fmla="*/ 255 h 539"/>
                  <a:gd name="T64" fmla="*/ 397 w 510"/>
                  <a:gd name="T65" fmla="*/ 198 h 539"/>
                  <a:gd name="T66" fmla="*/ 397 w 510"/>
                  <a:gd name="T67" fmla="*/ 142 h 539"/>
                  <a:gd name="T68" fmla="*/ 368 w 510"/>
                  <a:gd name="T69" fmla="*/ 113 h 539"/>
                  <a:gd name="T70" fmla="*/ 397 w 510"/>
                  <a:gd name="T71" fmla="*/ 113 h 539"/>
                  <a:gd name="T72" fmla="*/ 397 w 510"/>
                  <a:gd name="T73" fmla="*/ 85 h 539"/>
                  <a:gd name="T74" fmla="*/ 397 w 510"/>
                  <a:gd name="T75" fmla="*/ 0 h 539"/>
                  <a:gd name="T76" fmla="*/ 340 w 510"/>
                  <a:gd name="T77" fmla="*/ 28 h 539"/>
                  <a:gd name="T78" fmla="*/ 312 w 510"/>
                  <a:gd name="T79" fmla="*/ 28 h 539"/>
                  <a:gd name="T80" fmla="*/ 283 w 510"/>
                  <a:gd name="T81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10" h="539">
                    <a:moveTo>
                      <a:pt x="283" y="0"/>
                    </a:moveTo>
                    <a:lnTo>
                      <a:pt x="227" y="57"/>
                    </a:lnTo>
                    <a:lnTo>
                      <a:pt x="170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70" y="57"/>
                    </a:lnTo>
                    <a:lnTo>
                      <a:pt x="198" y="113"/>
                    </a:lnTo>
                    <a:lnTo>
                      <a:pt x="170" y="142"/>
                    </a:lnTo>
                    <a:lnTo>
                      <a:pt x="227" y="170"/>
                    </a:lnTo>
                    <a:lnTo>
                      <a:pt x="198" y="227"/>
                    </a:lnTo>
                    <a:lnTo>
                      <a:pt x="142" y="255"/>
                    </a:lnTo>
                    <a:lnTo>
                      <a:pt x="198" y="312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85" y="453"/>
                    </a:lnTo>
                    <a:lnTo>
                      <a:pt x="113" y="453"/>
                    </a:lnTo>
                    <a:lnTo>
                      <a:pt x="227" y="368"/>
                    </a:lnTo>
                    <a:lnTo>
                      <a:pt x="227" y="482"/>
                    </a:lnTo>
                    <a:lnTo>
                      <a:pt x="198" y="539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97" y="453"/>
                    </a:lnTo>
                    <a:lnTo>
                      <a:pt x="510" y="368"/>
                    </a:lnTo>
                    <a:lnTo>
                      <a:pt x="482" y="340"/>
                    </a:lnTo>
                    <a:lnTo>
                      <a:pt x="510" y="340"/>
                    </a:lnTo>
                    <a:lnTo>
                      <a:pt x="482" y="312"/>
                    </a:lnTo>
                    <a:lnTo>
                      <a:pt x="453" y="340"/>
                    </a:lnTo>
                    <a:lnTo>
                      <a:pt x="453" y="312"/>
                    </a:lnTo>
                    <a:lnTo>
                      <a:pt x="425" y="283"/>
                    </a:lnTo>
                    <a:lnTo>
                      <a:pt x="425" y="255"/>
                    </a:lnTo>
                    <a:lnTo>
                      <a:pt x="397" y="198"/>
                    </a:lnTo>
                    <a:lnTo>
                      <a:pt x="397" y="142"/>
                    </a:lnTo>
                    <a:lnTo>
                      <a:pt x="368" y="113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0" y="28"/>
                    </a:lnTo>
                    <a:lnTo>
                      <a:pt x="312" y="28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7" name="Freeform 931">
                <a:extLst>
                  <a:ext uri="{FF2B5EF4-FFF2-40B4-BE49-F238E27FC236}">
                    <a16:creationId xmlns:a16="http://schemas.microsoft.com/office/drawing/2014/main" id="{7E8D97C2-6C9C-4E92-AE18-9BEE2AACA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4470"/>
                <a:ext cx="341" cy="453"/>
              </a:xfrm>
              <a:custGeom>
                <a:avLst/>
                <a:gdLst>
                  <a:gd name="T0" fmla="*/ 142 w 341"/>
                  <a:gd name="T1" fmla="*/ 453 h 453"/>
                  <a:gd name="T2" fmla="*/ 114 w 341"/>
                  <a:gd name="T3" fmla="*/ 425 h 453"/>
                  <a:gd name="T4" fmla="*/ 142 w 341"/>
                  <a:gd name="T5" fmla="*/ 425 h 453"/>
                  <a:gd name="T6" fmla="*/ 114 w 341"/>
                  <a:gd name="T7" fmla="*/ 397 h 453"/>
                  <a:gd name="T8" fmla="*/ 85 w 341"/>
                  <a:gd name="T9" fmla="*/ 425 h 453"/>
                  <a:gd name="T10" fmla="*/ 85 w 341"/>
                  <a:gd name="T11" fmla="*/ 397 h 453"/>
                  <a:gd name="T12" fmla="*/ 57 w 341"/>
                  <a:gd name="T13" fmla="*/ 368 h 453"/>
                  <a:gd name="T14" fmla="*/ 57 w 341"/>
                  <a:gd name="T15" fmla="*/ 340 h 453"/>
                  <a:gd name="T16" fmla="*/ 29 w 341"/>
                  <a:gd name="T17" fmla="*/ 283 h 453"/>
                  <a:gd name="T18" fmla="*/ 29 w 341"/>
                  <a:gd name="T19" fmla="*/ 227 h 453"/>
                  <a:gd name="T20" fmla="*/ 0 w 341"/>
                  <a:gd name="T21" fmla="*/ 198 h 453"/>
                  <a:gd name="T22" fmla="*/ 29 w 341"/>
                  <a:gd name="T23" fmla="*/ 198 h 453"/>
                  <a:gd name="T24" fmla="*/ 29 w 341"/>
                  <a:gd name="T25" fmla="*/ 113 h 453"/>
                  <a:gd name="T26" fmla="*/ 57 w 341"/>
                  <a:gd name="T27" fmla="*/ 113 h 453"/>
                  <a:gd name="T28" fmla="*/ 85 w 341"/>
                  <a:gd name="T29" fmla="*/ 85 h 453"/>
                  <a:gd name="T30" fmla="*/ 57 w 341"/>
                  <a:gd name="T31" fmla="*/ 57 h 453"/>
                  <a:gd name="T32" fmla="*/ 114 w 341"/>
                  <a:gd name="T33" fmla="*/ 28 h 453"/>
                  <a:gd name="T34" fmla="*/ 142 w 341"/>
                  <a:gd name="T35" fmla="*/ 57 h 453"/>
                  <a:gd name="T36" fmla="*/ 170 w 341"/>
                  <a:gd name="T37" fmla="*/ 28 h 453"/>
                  <a:gd name="T38" fmla="*/ 199 w 341"/>
                  <a:gd name="T39" fmla="*/ 57 h 453"/>
                  <a:gd name="T40" fmla="*/ 227 w 341"/>
                  <a:gd name="T41" fmla="*/ 0 h 453"/>
                  <a:gd name="T42" fmla="*/ 312 w 341"/>
                  <a:gd name="T43" fmla="*/ 57 h 453"/>
                  <a:gd name="T44" fmla="*/ 341 w 341"/>
                  <a:gd name="T45" fmla="*/ 57 h 453"/>
                  <a:gd name="T46" fmla="*/ 341 w 341"/>
                  <a:gd name="T47" fmla="*/ 142 h 453"/>
                  <a:gd name="T48" fmla="*/ 312 w 341"/>
                  <a:gd name="T49" fmla="*/ 227 h 453"/>
                  <a:gd name="T50" fmla="*/ 284 w 341"/>
                  <a:gd name="T51" fmla="*/ 227 h 453"/>
                  <a:gd name="T52" fmla="*/ 284 w 341"/>
                  <a:gd name="T53" fmla="*/ 283 h 453"/>
                  <a:gd name="T54" fmla="*/ 227 w 341"/>
                  <a:gd name="T55" fmla="*/ 340 h 453"/>
                  <a:gd name="T56" fmla="*/ 170 w 341"/>
                  <a:gd name="T57" fmla="*/ 425 h 453"/>
                  <a:gd name="T58" fmla="*/ 170 w 341"/>
                  <a:gd name="T59" fmla="*/ 453 h 453"/>
                  <a:gd name="T60" fmla="*/ 142 w 341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41" h="453">
                    <a:moveTo>
                      <a:pt x="142" y="453"/>
                    </a:moveTo>
                    <a:lnTo>
                      <a:pt x="114" y="425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29" y="283"/>
                    </a:lnTo>
                    <a:lnTo>
                      <a:pt x="29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57" y="57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312" y="57"/>
                    </a:lnTo>
                    <a:lnTo>
                      <a:pt x="341" y="57"/>
                    </a:lnTo>
                    <a:lnTo>
                      <a:pt x="341" y="142"/>
                    </a:lnTo>
                    <a:lnTo>
                      <a:pt x="312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170" y="453"/>
                    </a:lnTo>
                    <a:lnTo>
                      <a:pt x="142" y="4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8" name="Freeform 932">
                <a:extLst>
                  <a:ext uri="{FF2B5EF4-FFF2-40B4-BE49-F238E27FC236}">
                    <a16:creationId xmlns:a16="http://schemas.microsoft.com/office/drawing/2014/main" id="{3EE1FF59-68A0-4D1A-A588-6ABD64822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4640"/>
                <a:ext cx="341" cy="397"/>
              </a:xfrm>
              <a:custGeom>
                <a:avLst/>
                <a:gdLst>
                  <a:gd name="T0" fmla="*/ 142 w 341"/>
                  <a:gd name="T1" fmla="*/ 57 h 397"/>
                  <a:gd name="T2" fmla="*/ 114 w 341"/>
                  <a:gd name="T3" fmla="*/ 57 h 397"/>
                  <a:gd name="T4" fmla="*/ 114 w 341"/>
                  <a:gd name="T5" fmla="*/ 113 h 397"/>
                  <a:gd name="T6" fmla="*/ 57 w 341"/>
                  <a:gd name="T7" fmla="*/ 170 h 397"/>
                  <a:gd name="T8" fmla="*/ 0 w 341"/>
                  <a:gd name="T9" fmla="*/ 255 h 397"/>
                  <a:gd name="T10" fmla="*/ 0 w 341"/>
                  <a:gd name="T11" fmla="*/ 283 h 397"/>
                  <a:gd name="T12" fmla="*/ 57 w 341"/>
                  <a:gd name="T13" fmla="*/ 312 h 397"/>
                  <a:gd name="T14" fmla="*/ 0 w 341"/>
                  <a:gd name="T15" fmla="*/ 340 h 397"/>
                  <a:gd name="T16" fmla="*/ 57 w 341"/>
                  <a:gd name="T17" fmla="*/ 340 h 397"/>
                  <a:gd name="T18" fmla="*/ 57 w 341"/>
                  <a:gd name="T19" fmla="*/ 368 h 397"/>
                  <a:gd name="T20" fmla="*/ 85 w 341"/>
                  <a:gd name="T21" fmla="*/ 340 h 397"/>
                  <a:gd name="T22" fmla="*/ 114 w 341"/>
                  <a:gd name="T23" fmla="*/ 340 h 397"/>
                  <a:gd name="T24" fmla="*/ 142 w 341"/>
                  <a:gd name="T25" fmla="*/ 397 h 397"/>
                  <a:gd name="T26" fmla="*/ 171 w 341"/>
                  <a:gd name="T27" fmla="*/ 397 h 397"/>
                  <a:gd name="T28" fmla="*/ 171 w 341"/>
                  <a:gd name="T29" fmla="*/ 255 h 397"/>
                  <a:gd name="T30" fmla="*/ 256 w 341"/>
                  <a:gd name="T31" fmla="*/ 170 h 397"/>
                  <a:gd name="T32" fmla="*/ 284 w 341"/>
                  <a:gd name="T33" fmla="*/ 113 h 397"/>
                  <a:gd name="T34" fmla="*/ 341 w 341"/>
                  <a:gd name="T35" fmla="*/ 142 h 397"/>
                  <a:gd name="T36" fmla="*/ 284 w 341"/>
                  <a:gd name="T37" fmla="*/ 85 h 397"/>
                  <a:gd name="T38" fmla="*/ 284 w 341"/>
                  <a:gd name="T39" fmla="*/ 28 h 397"/>
                  <a:gd name="T40" fmla="*/ 227 w 341"/>
                  <a:gd name="T41" fmla="*/ 0 h 397"/>
                  <a:gd name="T42" fmla="*/ 227 w 341"/>
                  <a:gd name="T43" fmla="*/ 85 h 397"/>
                  <a:gd name="T44" fmla="*/ 199 w 341"/>
                  <a:gd name="T45" fmla="*/ 28 h 397"/>
                  <a:gd name="T46" fmla="*/ 142 w 341"/>
                  <a:gd name="T47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97">
                    <a:moveTo>
                      <a:pt x="142" y="57"/>
                    </a:move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0" y="283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68"/>
                    </a:lnTo>
                    <a:lnTo>
                      <a:pt x="85" y="340"/>
                    </a:lnTo>
                    <a:lnTo>
                      <a:pt x="114" y="340"/>
                    </a:lnTo>
                    <a:lnTo>
                      <a:pt x="142" y="397"/>
                    </a:lnTo>
                    <a:lnTo>
                      <a:pt x="171" y="397"/>
                    </a:lnTo>
                    <a:lnTo>
                      <a:pt x="171" y="255"/>
                    </a:lnTo>
                    <a:lnTo>
                      <a:pt x="256" y="170"/>
                    </a:lnTo>
                    <a:lnTo>
                      <a:pt x="284" y="113"/>
                    </a:lnTo>
                    <a:lnTo>
                      <a:pt x="341" y="142"/>
                    </a:lnTo>
                    <a:lnTo>
                      <a:pt x="284" y="85"/>
                    </a:lnTo>
                    <a:lnTo>
                      <a:pt x="284" y="28"/>
                    </a:lnTo>
                    <a:lnTo>
                      <a:pt x="227" y="0"/>
                    </a:lnTo>
                    <a:lnTo>
                      <a:pt x="227" y="85"/>
                    </a:lnTo>
                    <a:lnTo>
                      <a:pt x="199" y="28"/>
                    </a:lnTo>
                    <a:lnTo>
                      <a:pt x="142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59" name="Freeform 933">
                <a:extLst>
                  <a:ext uri="{FF2B5EF4-FFF2-40B4-BE49-F238E27FC236}">
                    <a16:creationId xmlns:a16="http://schemas.microsoft.com/office/drawing/2014/main" id="{256A1AAF-871F-4B14-B21F-82F1B06B4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3" y="4470"/>
                <a:ext cx="510" cy="312"/>
              </a:xfrm>
              <a:custGeom>
                <a:avLst/>
                <a:gdLst>
                  <a:gd name="T0" fmla="*/ 199 w 510"/>
                  <a:gd name="T1" fmla="*/ 312 h 312"/>
                  <a:gd name="T2" fmla="*/ 142 w 510"/>
                  <a:gd name="T3" fmla="*/ 255 h 312"/>
                  <a:gd name="T4" fmla="*/ 142 w 510"/>
                  <a:gd name="T5" fmla="*/ 198 h 312"/>
                  <a:gd name="T6" fmla="*/ 85 w 510"/>
                  <a:gd name="T7" fmla="*/ 170 h 312"/>
                  <a:gd name="T8" fmla="*/ 85 w 510"/>
                  <a:gd name="T9" fmla="*/ 255 h 312"/>
                  <a:gd name="T10" fmla="*/ 57 w 510"/>
                  <a:gd name="T11" fmla="*/ 198 h 312"/>
                  <a:gd name="T12" fmla="*/ 0 w 510"/>
                  <a:gd name="T13" fmla="*/ 227 h 312"/>
                  <a:gd name="T14" fmla="*/ 29 w 510"/>
                  <a:gd name="T15" fmla="*/ 142 h 312"/>
                  <a:gd name="T16" fmla="*/ 29 w 510"/>
                  <a:gd name="T17" fmla="*/ 57 h 312"/>
                  <a:gd name="T18" fmla="*/ 0 w 510"/>
                  <a:gd name="T19" fmla="*/ 57 h 312"/>
                  <a:gd name="T20" fmla="*/ 29 w 510"/>
                  <a:gd name="T21" fmla="*/ 28 h 312"/>
                  <a:gd name="T22" fmla="*/ 85 w 510"/>
                  <a:gd name="T23" fmla="*/ 57 h 312"/>
                  <a:gd name="T24" fmla="*/ 142 w 510"/>
                  <a:gd name="T25" fmla="*/ 28 h 312"/>
                  <a:gd name="T26" fmla="*/ 170 w 510"/>
                  <a:gd name="T27" fmla="*/ 57 h 312"/>
                  <a:gd name="T28" fmla="*/ 170 w 510"/>
                  <a:gd name="T29" fmla="*/ 28 h 312"/>
                  <a:gd name="T30" fmla="*/ 227 w 510"/>
                  <a:gd name="T31" fmla="*/ 0 h 312"/>
                  <a:gd name="T32" fmla="*/ 255 w 510"/>
                  <a:gd name="T33" fmla="*/ 57 h 312"/>
                  <a:gd name="T34" fmla="*/ 284 w 510"/>
                  <a:gd name="T35" fmla="*/ 57 h 312"/>
                  <a:gd name="T36" fmla="*/ 284 w 510"/>
                  <a:gd name="T37" fmla="*/ 85 h 312"/>
                  <a:gd name="T38" fmla="*/ 454 w 510"/>
                  <a:gd name="T39" fmla="*/ 170 h 312"/>
                  <a:gd name="T40" fmla="*/ 482 w 510"/>
                  <a:gd name="T41" fmla="*/ 142 h 312"/>
                  <a:gd name="T42" fmla="*/ 510 w 510"/>
                  <a:gd name="T43" fmla="*/ 170 h 312"/>
                  <a:gd name="T44" fmla="*/ 510 w 510"/>
                  <a:gd name="T45" fmla="*/ 227 h 312"/>
                  <a:gd name="T46" fmla="*/ 482 w 510"/>
                  <a:gd name="T47" fmla="*/ 255 h 312"/>
                  <a:gd name="T48" fmla="*/ 482 w 510"/>
                  <a:gd name="T49" fmla="*/ 283 h 312"/>
                  <a:gd name="T50" fmla="*/ 369 w 510"/>
                  <a:gd name="T51" fmla="*/ 283 h 312"/>
                  <a:gd name="T52" fmla="*/ 227 w 510"/>
                  <a:gd name="T53" fmla="*/ 283 h 312"/>
                  <a:gd name="T54" fmla="*/ 199 w 510"/>
                  <a:gd name="T55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312">
                    <a:moveTo>
                      <a:pt x="199" y="312"/>
                    </a:move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70"/>
                    </a:lnTo>
                    <a:lnTo>
                      <a:pt x="85" y="255"/>
                    </a:lnTo>
                    <a:lnTo>
                      <a:pt x="57" y="198"/>
                    </a:lnTo>
                    <a:lnTo>
                      <a:pt x="0" y="227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29" y="28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57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482" y="283"/>
                    </a:lnTo>
                    <a:lnTo>
                      <a:pt x="369" y="283"/>
                    </a:lnTo>
                    <a:lnTo>
                      <a:pt x="227" y="283"/>
                    </a:lnTo>
                    <a:lnTo>
                      <a:pt x="199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60" name="Freeform 934">
                <a:extLst>
                  <a:ext uri="{FF2B5EF4-FFF2-40B4-BE49-F238E27FC236}">
                    <a16:creationId xmlns:a16="http://schemas.microsoft.com/office/drawing/2014/main" id="{1301B818-6A55-4595-A794-88091DD55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8" y="4470"/>
                <a:ext cx="312" cy="170"/>
              </a:xfrm>
              <a:custGeom>
                <a:avLst/>
                <a:gdLst>
                  <a:gd name="T0" fmla="*/ 255 w 312"/>
                  <a:gd name="T1" fmla="*/ 170 h 170"/>
                  <a:gd name="T2" fmla="*/ 227 w 312"/>
                  <a:gd name="T3" fmla="*/ 142 h 170"/>
                  <a:gd name="T4" fmla="*/ 199 w 312"/>
                  <a:gd name="T5" fmla="*/ 170 h 170"/>
                  <a:gd name="T6" fmla="*/ 29 w 312"/>
                  <a:gd name="T7" fmla="*/ 85 h 170"/>
                  <a:gd name="T8" fmla="*/ 29 w 312"/>
                  <a:gd name="T9" fmla="*/ 57 h 170"/>
                  <a:gd name="T10" fmla="*/ 0 w 312"/>
                  <a:gd name="T11" fmla="*/ 57 h 170"/>
                  <a:gd name="T12" fmla="*/ 85 w 312"/>
                  <a:gd name="T13" fmla="*/ 0 h 170"/>
                  <a:gd name="T14" fmla="*/ 199 w 312"/>
                  <a:gd name="T15" fmla="*/ 57 h 170"/>
                  <a:gd name="T16" fmla="*/ 284 w 312"/>
                  <a:gd name="T17" fmla="*/ 57 h 170"/>
                  <a:gd name="T18" fmla="*/ 312 w 312"/>
                  <a:gd name="T19" fmla="*/ 113 h 170"/>
                  <a:gd name="T20" fmla="*/ 255 w 312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170">
                    <a:moveTo>
                      <a:pt x="255" y="170"/>
                    </a:moveTo>
                    <a:lnTo>
                      <a:pt x="227" y="142"/>
                    </a:lnTo>
                    <a:lnTo>
                      <a:pt x="199" y="170"/>
                    </a:lnTo>
                    <a:lnTo>
                      <a:pt x="29" y="85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85" y="0"/>
                    </a:lnTo>
                    <a:lnTo>
                      <a:pt x="199" y="57"/>
                    </a:lnTo>
                    <a:lnTo>
                      <a:pt x="284" y="57"/>
                    </a:lnTo>
                    <a:lnTo>
                      <a:pt x="312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61" name="Freeform 938">
                <a:extLst>
                  <a:ext uri="{FF2B5EF4-FFF2-40B4-BE49-F238E27FC236}">
                    <a16:creationId xmlns:a16="http://schemas.microsoft.com/office/drawing/2014/main" id="{6E2B995C-FBF8-4384-9629-CD934221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0" y="4186"/>
                <a:ext cx="511" cy="511"/>
              </a:xfrm>
              <a:custGeom>
                <a:avLst/>
                <a:gdLst>
                  <a:gd name="T0" fmla="*/ 57 w 511"/>
                  <a:gd name="T1" fmla="*/ 426 h 511"/>
                  <a:gd name="T2" fmla="*/ 85 w 511"/>
                  <a:gd name="T3" fmla="*/ 426 h 511"/>
                  <a:gd name="T4" fmla="*/ 170 w 511"/>
                  <a:gd name="T5" fmla="*/ 369 h 511"/>
                  <a:gd name="T6" fmla="*/ 142 w 511"/>
                  <a:gd name="T7" fmla="*/ 312 h 511"/>
                  <a:gd name="T8" fmla="*/ 114 w 511"/>
                  <a:gd name="T9" fmla="*/ 312 h 511"/>
                  <a:gd name="T10" fmla="*/ 85 w 511"/>
                  <a:gd name="T11" fmla="*/ 255 h 511"/>
                  <a:gd name="T12" fmla="*/ 114 w 511"/>
                  <a:gd name="T13" fmla="*/ 255 h 511"/>
                  <a:gd name="T14" fmla="*/ 57 w 511"/>
                  <a:gd name="T15" fmla="*/ 199 h 511"/>
                  <a:gd name="T16" fmla="*/ 85 w 511"/>
                  <a:gd name="T17" fmla="*/ 170 h 511"/>
                  <a:gd name="T18" fmla="*/ 0 w 511"/>
                  <a:gd name="T19" fmla="*/ 85 h 511"/>
                  <a:gd name="T20" fmla="*/ 57 w 511"/>
                  <a:gd name="T21" fmla="*/ 29 h 511"/>
                  <a:gd name="T22" fmla="*/ 85 w 511"/>
                  <a:gd name="T23" fmla="*/ 114 h 511"/>
                  <a:gd name="T24" fmla="*/ 170 w 511"/>
                  <a:gd name="T25" fmla="*/ 85 h 511"/>
                  <a:gd name="T26" fmla="*/ 227 w 511"/>
                  <a:gd name="T27" fmla="*/ 114 h 511"/>
                  <a:gd name="T28" fmla="*/ 312 w 511"/>
                  <a:gd name="T29" fmla="*/ 114 h 511"/>
                  <a:gd name="T30" fmla="*/ 397 w 511"/>
                  <a:gd name="T31" fmla="*/ 57 h 511"/>
                  <a:gd name="T32" fmla="*/ 369 w 511"/>
                  <a:gd name="T33" fmla="*/ 29 h 511"/>
                  <a:gd name="T34" fmla="*/ 482 w 511"/>
                  <a:gd name="T35" fmla="*/ 0 h 511"/>
                  <a:gd name="T36" fmla="*/ 511 w 511"/>
                  <a:gd name="T37" fmla="*/ 29 h 511"/>
                  <a:gd name="T38" fmla="*/ 511 w 511"/>
                  <a:gd name="T39" fmla="*/ 85 h 511"/>
                  <a:gd name="T40" fmla="*/ 511 w 511"/>
                  <a:gd name="T41" fmla="*/ 142 h 511"/>
                  <a:gd name="T42" fmla="*/ 482 w 511"/>
                  <a:gd name="T43" fmla="*/ 114 h 511"/>
                  <a:gd name="T44" fmla="*/ 454 w 511"/>
                  <a:gd name="T45" fmla="*/ 114 h 511"/>
                  <a:gd name="T46" fmla="*/ 426 w 511"/>
                  <a:gd name="T47" fmla="*/ 170 h 511"/>
                  <a:gd name="T48" fmla="*/ 454 w 511"/>
                  <a:gd name="T49" fmla="*/ 199 h 511"/>
                  <a:gd name="T50" fmla="*/ 426 w 511"/>
                  <a:gd name="T51" fmla="*/ 312 h 511"/>
                  <a:gd name="T52" fmla="*/ 397 w 511"/>
                  <a:gd name="T53" fmla="*/ 341 h 511"/>
                  <a:gd name="T54" fmla="*/ 369 w 511"/>
                  <a:gd name="T55" fmla="*/ 341 h 511"/>
                  <a:gd name="T56" fmla="*/ 341 w 511"/>
                  <a:gd name="T57" fmla="*/ 284 h 511"/>
                  <a:gd name="T58" fmla="*/ 312 w 511"/>
                  <a:gd name="T59" fmla="*/ 284 h 511"/>
                  <a:gd name="T60" fmla="*/ 312 w 511"/>
                  <a:gd name="T61" fmla="*/ 341 h 511"/>
                  <a:gd name="T62" fmla="*/ 397 w 511"/>
                  <a:gd name="T63" fmla="*/ 397 h 511"/>
                  <a:gd name="T64" fmla="*/ 341 w 511"/>
                  <a:gd name="T65" fmla="*/ 397 h 511"/>
                  <a:gd name="T66" fmla="*/ 312 w 511"/>
                  <a:gd name="T67" fmla="*/ 454 h 511"/>
                  <a:gd name="T68" fmla="*/ 369 w 511"/>
                  <a:gd name="T69" fmla="*/ 482 h 511"/>
                  <a:gd name="T70" fmla="*/ 312 w 511"/>
                  <a:gd name="T71" fmla="*/ 511 h 511"/>
                  <a:gd name="T72" fmla="*/ 256 w 511"/>
                  <a:gd name="T73" fmla="*/ 482 h 511"/>
                  <a:gd name="T74" fmla="*/ 227 w 511"/>
                  <a:gd name="T75" fmla="*/ 511 h 511"/>
                  <a:gd name="T76" fmla="*/ 114 w 511"/>
                  <a:gd name="T77" fmla="*/ 511 h 511"/>
                  <a:gd name="T78" fmla="*/ 57 w 511"/>
                  <a:gd name="T79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1" h="511">
                    <a:moveTo>
                      <a:pt x="57" y="426"/>
                    </a:moveTo>
                    <a:lnTo>
                      <a:pt x="85" y="426"/>
                    </a:lnTo>
                    <a:lnTo>
                      <a:pt x="170" y="369"/>
                    </a:lnTo>
                    <a:lnTo>
                      <a:pt x="142" y="312"/>
                    </a:lnTo>
                    <a:lnTo>
                      <a:pt x="114" y="312"/>
                    </a:lnTo>
                    <a:lnTo>
                      <a:pt x="85" y="255"/>
                    </a:lnTo>
                    <a:lnTo>
                      <a:pt x="114" y="255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0" y="85"/>
                    </a:lnTo>
                    <a:lnTo>
                      <a:pt x="57" y="29"/>
                    </a:lnTo>
                    <a:lnTo>
                      <a:pt x="85" y="114"/>
                    </a:lnTo>
                    <a:lnTo>
                      <a:pt x="170" y="85"/>
                    </a:lnTo>
                    <a:lnTo>
                      <a:pt x="227" y="114"/>
                    </a:lnTo>
                    <a:lnTo>
                      <a:pt x="312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482" y="0"/>
                    </a:lnTo>
                    <a:lnTo>
                      <a:pt x="511" y="29"/>
                    </a:lnTo>
                    <a:lnTo>
                      <a:pt x="511" y="85"/>
                    </a:lnTo>
                    <a:lnTo>
                      <a:pt x="511" y="142"/>
                    </a:lnTo>
                    <a:lnTo>
                      <a:pt x="482" y="114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199"/>
                    </a:lnTo>
                    <a:lnTo>
                      <a:pt x="426" y="312"/>
                    </a:lnTo>
                    <a:lnTo>
                      <a:pt x="397" y="341"/>
                    </a:lnTo>
                    <a:lnTo>
                      <a:pt x="369" y="341"/>
                    </a:lnTo>
                    <a:lnTo>
                      <a:pt x="341" y="284"/>
                    </a:lnTo>
                    <a:lnTo>
                      <a:pt x="312" y="284"/>
                    </a:lnTo>
                    <a:lnTo>
                      <a:pt x="312" y="341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12" y="454"/>
                    </a:lnTo>
                    <a:lnTo>
                      <a:pt x="369" y="482"/>
                    </a:lnTo>
                    <a:lnTo>
                      <a:pt x="312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14" y="511"/>
                    </a:lnTo>
                    <a:lnTo>
                      <a:pt x="57" y="4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62" name="Freeform 939">
                <a:extLst>
                  <a:ext uri="{FF2B5EF4-FFF2-40B4-BE49-F238E27FC236}">
                    <a16:creationId xmlns:a16="http://schemas.microsoft.com/office/drawing/2014/main" id="{DC947DAC-E5B2-4224-B438-FEB429E71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2" y="4300"/>
                <a:ext cx="397" cy="538"/>
              </a:xfrm>
              <a:custGeom>
                <a:avLst/>
                <a:gdLst>
                  <a:gd name="T0" fmla="*/ 57 w 397"/>
                  <a:gd name="T1" fmla="*/ 368 h 538"/>
                  <a:gd name="T2" fmla="*/ 0 w 397"/>
                  <a:gd name="T3" fmla="*/ 340 h 538"/>
                  <a:gd name="T4" fmla="*/ 29 w 397"/>
                  <a:gd name="T5" fmla="*/ 283 h 538"/>
                  <a:gd name="T6" fmla="*/ 85 w 397"/>
                  <a:gd name="T7" fmla="*/ 283 h 538"/>
                  <a:gd name="T8" fmla="*/ 0 w 397"/>
                  <a:gd name="T9" fmla="*/ 227 h 538"/>
                  <a:gd name="T10" fmla="*/ 0 w 397"/>
                  <a:gd name="T11" fmla="*/ 170 h 538"/>
                  <a:gd name="T12" fmla="*/ 29 w 397"/>
                  <a:gd name="T13" fmla="*/ 170 h 538"/>
                  <a:gd name="T14" fmla="*/ 57 w 397"/>
                  <a:gd name="T15" fmla="*/ 227 h 538"/>
                  <a:gd name="T16" fmla="*/ 85 w 397"/>
                  <a:gd name="T17" fmla="*/ 227 h 538"/>
                  <a:gd name="T18" fmla="*/ 114 w 397"/>
                  <a:gd name="T19" fmla="*/ 198 h 538"/>
                  <a:gd name="T20" fmla="*/ 142 w 397"/>
                  <a:gd name="T21" fmla="*/ 85 h 538"/>
                  <a:gd name="T22" fmla="*/ 114 w 397"/>
                  <a:gd name="T23" fmla="*/ 56 h 538"/>
                  <a:gd name="T24" fmla="*/ 142 w 397"/>
                  <a:gd name="T25" fmla="*/ 0 h 538"/>
                  <a:gd name="T26" fmla="*/ 170 w 397"/>
                  <a:gd name="T27" fmla="*/ 0 h 538"/>
                  <a:gd name="T28" fmla="*/ 199 w 397"/>
                  <a:gd name="T29" fmla="*/ 28 h 538"/>
                  <a:gd name="T30" fmla="*/ 199 w 397"/>
                  <a:gd name="T31" fmla="*/ 85 h 538"/>
                  <a:gd name="T32" fmla="*/ 227 w 397"/>
                  <a:gd name="T33" fmla="*/ 141 h 538"/>
                  <a:gd name="T34" fmla="*/ 255 w 397"/>
                  <a:gd name="T35" fmla="*/ 255 h 538"/>
                  <a:gd name="T36" fmla="*/ 312 w 397"/>
                  <a:gd name="T37" fmla="*/ 283 h 538"/>
                  <a:gd name="T38" fmla="*/ 340 w 397"/>
                  <a:gd name="T39" fmla="*/ 283 h 538"/>
                  <a:gd name="T40" fmla="*/ 397 w 397"/>
                  <a:gd name="T41" fmla="*/ 312 h 538"/>
                  <a:gd name="T42" fmla="*/ 397 w 397"/>
                  <a:gd name="T43" fmla="*/ 340 h 538"/>
                  <a:gd name="T44" fmla="*/ 284 w 397"/>
                  <a:gd name="T45" fmla="*/ 425 h 538"/>
                  <a:gd name="T46" fmla="*/ 312 w 397"/>
                  <a:gd name="T47" fmla="*/ 482 h 538"/>
                  <a:gd name="T48" fmla="*/ 312 w 397"/>
                  <a:gd name="T49" fmla="*/ 538 h 538"/>
                  <a:gd name="T50" fmla="*/ 227 w 397"/>
                  <a:gd name="T51" fmla="*/ 482 h 538"/>
                  <a:gd name="T52" fmla="*/ 227 w 397"/>
                  <a:gd name="T53" fmla="*/ 453 h 538"/>
                  <a:gd name="T54" fmla="*/ 170 w 397"/>
                  <a:gd name="T55" fmla="*/ 425 h 538"/>
                  <a:gd name="T56" fmla="*/ 142 w 397"/>
                  <a:gd name="T57" fmla="*/ 510 h 538"/>
                  <a:gd name="T58" fmla="*/ 57 w 397"/>
                  <a:gd name="T59" fmla="*/ 482 h 538"/>
                  <a:gd name="T60" fmla="*/ 57 w 397"/>
                  <a:gd name="T61" fmla="*/ 425 h 538"/>
                  <a:gd name="T62" fmla="*/ 114 w 397"/>
                  <a:gd name="T63" fmla="*/ 368 h 538"/>
                  <a:gd name="T64" fmla="*/ 85 w 397"/>
                  <a:gd name="T65" fmla="*/ 340 h 538"/>
                  <a:gd name="T66" fmla="*/ 57 w 397"/>
                  <a:gd name="T67" fmla="*/ 36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97" h="538">
                    <a:moveTo>
                      <a:pt x="57" y="368"/>
                    </a:moveTo>
                    <a:lnTo>
                      <a:pt x="0" y="340"/>
                    </a:lnTo>
                    <a:lnTo>
                      <a:pt x="29" y="283"/>
                    </a:lnTo>
                    <a:lnTo>
                      <a:pt x="85" y="283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85"/>
                    </a:lnTo>
                    <a:lnTo>
                      <a:pt x="227" y="141"/>
                    </a:lnTo>
                    <a:lnTo>
                      <a:pt x="255" y="255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97" y="312"/>
                    </a:lnTo>
                    <a:lnTo>
                      <a:pt x="397" y="340"/>
                    </a:lnTo>
                    <a:lnTo>
                      <a:pt x="284" y="425"/>
                    </a:lnTo>
                    <a:lnTo>
                      <a:pt x="312" y="482"/>
                    </a:lnTo>
                    <a:lnTo>
                      <a:pt x="312" y="538"/>
                    </a:lnTo>
                    <a:lnTo>
                      <a:pt x="227" y="482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42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14" y="368"/>
                    </a:lnTo>
                    <a:lnTo>
                      <a:pt x="85" y="340"/>
                    </a:lnTo>
                    <a:lnTo>
                      <a:pt x="57" y="36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63" name="Freeform 940">
                <a:extLst>
                  <a:ext uri="{FF2B5EF4-FFF2-40B4-BE49-F238E27FC236}">
                    <a16:creationId xmlns:a16="http://schemas.microsoft.com/office/drawing/2014/main" id="{A23254AE-276E-4D3A-AB50-25B86A273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1" y="4215"/>
                <a:ext cx="397" cy="708"/>
              </a:xfrm>
              <a:custGeom>
                <a:avLst/>
                <a:gdLst>
                  <a:gd name="T0" fmla="*/ 113 w 397"/>
                  <a:gd name="T1" fmla="*/ 567 h 708"/>
                  <a:gd name="T2" fmla="*/ 85 w 397"/>
                  <a:gd name="T3" fmla="*/ 510 h 708"/>
                  <a:gd name="T4" fmla="*/ 198 w 397"/>
                  <a:gd name="T5" fmla="*/ 425 h 708"/>
                  <a:gd name="T6" fmla="*/ 198 w 397"/>
                  <a:gd name="T7" fmla="*/ 397 h 708"/>
                  <a:gd name="T8" fmla="*/ 141 w 397"/>
                  <a:gd name="T9" fmla="*/ 368 h 708"/>
                  <a:gd name="T10" fmla="*/ 113 w 397"/>
                  <a:gd name="T11" fmla="*/ 368 h 708"/>
                  <a:gd name="T12" fmla="*/ 56 w 397"/>
                  <a:gd name="T13" fmla="*/ 340 h 708"/>
                  <a:gd name="T14" fmla="*/ 28 w 397"/>
                  <a:gd name="T15" fmla="*/ 226 h 708"/>
                  <a:gd name="T16" fmla="*/ 0 w 397"/>
                  <a:gd name="T17" fmla="*/ 170 h 708"/>
                  <a:gd name="T18" fmla="*/ 0 w 397"/>
                  <a:gd name="T19" fmla="*/ 56 h 708"/>
                  <a:gd name="T20" fmla="*/ 141 w 397"/>
                  <a:gd name="T21" fmla="*/ 28 h 708"/>
                  <a:gd name="T22" fmla="*/ 141 w 397"/>
                  <a:gd name="T23" fmla="*/ 0 h 708"/>
                  <a:gd name="T24" fmla="*/ 226 w 397"/>
                  <a:gd name="T25" fmla="*/ 0 h 708"/>
                  <a:gd name="T26" fmla="*/ 255 w 397"/>
                  <a:gd name="T27" fmla="*/ 28 h 708"/>
                  <a:gd name="T28" fmla="*/ 283 w 397"/>
                  <a:gd name="T29" fmla="*/ 0 h 708"/>
                  <a:gd name="T30" fmla="*/ 340 w 397"/>
                  <a:gd name="T31" fmla="*/ 28 h 708"/>
                  <a:gd name="T32" fmla="*/ 368 w 397"/>
                  <a:gd name="T33" fmla="*/ 0 h 708"/>
                  <a:gd name="T34" fmla="*/ 397 w 397"/>
                  <a:gd name="T35" fmla="*/ 28 h 708"/>
                  <a:gd name="T36" fmla="*/ 311 w 397"/>
                  <a:gd name="T37" fmla="*/ 198 h 708"/>
                  <a:gd name="T38" fmla="*/ 311 w 397"/>
                  <a:gd name="T39" fmla="*/ 368 h 708"/>
                  <a:gd name="T40" fmla="*/ 340 w 397"/>
                  <a:gd name="T41" fmla="*/ 397 h 708"/>
                  <a:gd name="T42" fmla="*/ 311 w 397"/>
                  <a:gd name="T43" fmla="*/ 510 h 708"/>
                  <a:gd name="T44" fmla="*/ 311 w 397"/>
                  <a:gd name="T45" fmla="*/ 595 h 708"/>
                  <a:gd name="T46" fmla="*/ 340 w 397"/>
                  <a:gd name="T47" fmla="*/ 680 h 708"/>
                  <a:gd name="T48" fmla="*/ 311 w 397"/>
                  <a:gd name="T49" fmla="*/ 652 h 708"/>
                  <a:gd name="T50" fmla="*/ 226 w 397"/>
                  <a:gd name="T51" fmla="*/ 708 h 708"/>
                  <a:gd name="T52" fmla="*/ 198 w 397"/>
                  <a:gd name="T53" fmla="*/ 680 h 708"/>
                  <a:gd name="T54" fmla="*/ 198 w 397"/>
                  <a:gd name="T55" fmla="*/ 623 h 708"/>
                  <a:gd name="T56" fmla="*/ 226 w 397"/>
                  <a:gd name="T57" fmla="*/ 567 h 708"/>
                  <a:gd name="T58" fmla="*/ 198 w 397"/>
                  <a:gd name="T59" fmla="*/ 538 h 708"/>
                  <a:gd name="T60" fmla="*/ 170 w 397"/>
                  <a:gd name="T61" fmla="*/ 567 h 708"/>
                  <a:gd name="T62" fmla="*/ 113 w 397"/>
                  <a:gd name="T63" fmla="*/ 567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7" h="708">
                    <a:moveTo>
                      <a:pt x="113" y="567"/>
                    </a:moveTo>
                    <a:lnTo>
                      <a:pt x="85" y="510"/>
                    </a:lnTo>
                    <a:lnTo>
                      <a:pt x="198" y="425"/>
                    </a:lnTo>
                    <a:lnTo>
                      <a:pt x="198" y="397"/>
                    </a:lnTo>
                    <a:lnTo>
                      <a:pt x="141" y="368"/>
                    </a:lnTo>
                    <a:lnTo>
                      <a:pt x="113" y="368"/>
                    </a:lnTo>
                    <a:lnTo>
                      <a:pt x="56" y="340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141" y="28"/>
                    </a:lnTo>
                    <a:lnTo>
                      <a:pt x="141" y="0"/>
                    </a:lnTo>
                    <a:lnTo>
                      <a:pt x="226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311" y="198"/>
                    </a:lnTo>
                    <a:lnTo>
                      <a:pt x="311" y="368"/>
                    </a:lnTo>
                    <a:lnTo>
                      <a:pt x="340" y="397"/>
                    </a:lnTo>
                    <a:lnTo>
                      <a:pt x="311" y="510"/>
                    </a:lnTo>
                    <a:lnTo>
                      <a:pt x="311" y="595"/>
                    </a:lnTo>
                    <a:lnTo>
                      <a:pt x="340" y="680"/>
                    </a:lnTo>
                    <a:lnTo>
                      <a:pt x="311" y="652"/>
                    </a:lnTo>
                    <a:lnTo>
                      <a:pt x="226" y="708"/>
                    </a:lnTo>
                    <a:lnTo>
                      <a:pt x="198" y="680"/>
                    </a:lnTo>
                    <a:lnTo>
                      <a:pt x="198" y="623"/>
                    </a:lnTo>
                    <a:lnTo>
                      <a:pt x="226" y="567"/>
                    </a:lnTo>
                    <a:lnTo>
                      <a:pt x="198" y="538"/>
                    </a:lnTo>
                    <a:lnTo>
                      <a:pt x="170" y="567"/>
                    </a:lnTo>
                    <a:lnTo>
                      <a:pt x="113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64" name="Freeform 941">
                <a:extLst>
                  <a:ext uri="{FF2B5EF4-FFF2-40B4-BE49-F238E27FC236}">
                    <a16:creationId xmlns:a16="http://schemas.microsoft.com/office/drawing/2014/main" id="{BCF49A1D-289D-4473-A19A-27DA65FDF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6" y="3648"/>
                <a:ext cx="453" cy="623"/>
              </a:xfrm>
              <a:custGeom>
                <a:avLst/>
                <a:gdLst>
                  <a:gd name="T0" fmla="*/ 85 w 453"/>
                  <a:gd name="T1" fmla="*/ 623 h 623"/>
                  <a:gd name="T2" fmla="*/ 85 w 453"/>
                  <a:gd name="T3" fmla="*/ 453 h 623"/>
                  <a:gd name="T4" fmla="*/ 56 w 453"/>
                  <a:gd name="T5" fmla="*/ 425 h 623"/>
                  <a:gd name="T6" fmla="*/ 85 w 453"/>
                  <a:gd name="T7" fmla="*/ 397 h 623"/>
                  <a:gd name="T8" fmla="*/ 0 w 453"/>
                  <a:gd name="T9" fmla="*/ 340 h 623"/>
                  <a:gd name="T10" fmla="*/ 0 w 453"/>
                  <a:gd name="T11" fmla="*/ 283 h 623"/>
                  <a:gd name="T12" fmla="*/ 56 w 453"/>
                  <a:gd name="T13" fmla="*/ 283 h 623"/>
                  <a:gd name="T14" fmla="*/ 85 w 453"/>
                  <a:gd name="T15" fmla="*/ 255 h 623"/>
                  <a:gd name="T16" fmla="*/ 141 w 453"/>
                  <a:gd name="T17" fmla="*/ 226 h 623"/>
                  <a:gd name="T18" fmla="*/ 85 w 453"/>
                  <a:gd name="T19" fmla="*/ 170 h 623"/>
                  <a:gd name="T20" fmla="*/ 56 w 453"/>
                  <a:gd name="T21" fmla="*/ 113 h 623"/>
                  <a:gd name="T22" fmla="*/ 85 w 453"/>
                  <a:gd name="T23" fmla="*/ 28 h 623"/>
                  <a:gd name="T24" fmla="*/ 141 w 453"/>
                  <a:gd name="T25" fmla="*/ 0 h 623"/>
                  <a:gd name="T26" fmla="*/ 255 w 453"/>
                  <a:gd name="T27" fmla="*/ 85 h 623"/>
                  <a:gd name="T28" fmla="*/ 283 w 453"/>
                  <a:gd name="T29" fmla="*/ 170 h 623"/>
                  <a:gd name="T30" fmla="*/ 396 w 453"/>
                  <a:gd name="T31" fmla="*/ 340 h 623"/>
                  <a:gd name="T32" fmla="*/ 453 w 453"/>
                  <a:gd name="T33" fmla="*/ 567 h 623"/>
                  <a:gd name="T34" fmla="*/ 425 w 453"/>
                  <a:gd name="T35" fmla="*/ 595 h 623"/>
                  <a:gd name="T36" fmla="*/ 368 w 453"/>
                  <a:gd name="T37" fmla="*/ 567 h 623"/>
                  <a:gd name="T38" fmla="*/ 340 w 453"/>
                  <a:gd name="T39" fmla="*/ 595 h 623"/>
                  <a:gd name="T40" fmla="*/ 311 w 453"/>
                  <a:gd name="T41" fmla="*/ 567 h 623"/>
                  <a:gd name="T42" fmla="*/ 226 w 453"/>
                  <a:gd name="T43" fmla="*/ 567 h 623"/>
                  <a:gd name="T44" fmla="*/ 226 w 453"/>
                  <a:gd name="T45" fmla="*/ 595 h 623"/>
                  <a:gd name="T46" fmla="*/ 85 w 453"/>
                  <a:gd name="T4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623">
                    <a:moveTo>
                      <a:pt x="85" y="623"/>
                    </a:moveTo>
                    <a:lnTo>
                      <a:pt x="85" y="453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85" y="255"/>
                    </a:lnTo>
                    <a:lnTo>
                      <a:pt x="141" y="226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85" y="28"/>
                    </a:lnTo>
                    <a:lnTo>
                      <a:pt x="141" y="0"/>
                    </a:lnTo>
                    <a:lnTo>
                      <a:pt x="255" y="85"/>
                    </a:lnTo>
                    <a:lnTo>
                      <a:pt x="283" y="170"/>
                    </a:lnTo>
                    <a:lnTo>
                      <a:pt x="396" y="340"/>
                    </a:lnTo>
                    <a:lnTo>
                      <a:pt x="453" y="567"/>
                    </a:lnTo>
                    <a:lnTo>
                      <a:pt x="425" y="595"/>
                    </a:lnTo>
                    <a:lnTo>
                      <a:pt x="368" y="567"/>
                    </a:lnTo>
                    <a:lnTo>
                      <a:pt x="340" y="595"/>
                    </a:lnTo>
                    <a:lnTo>
                      <a:pt x="311" y="567"/>
                    </a:lnTo>
                    <a:lnTo>
                      <a:pt x="226" y="567"/>
                    </a:lnTo>
                    <a:lnTo>
                      <a:pt x="226" y="595"/>
                    </a:lnTo>
                    <a:lnTo>
                      <a:pt x="85" y="6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65" name="Freeform 942">
                <a:extLst>
                  <a:ext uri="{FF2B5EF4-FFF2-40B4-BE49-F238E27FC236}">
                    <a16:creationId xmlns:a16="http://schemas.microsoft.com/office/drawing/2014/main" id="{ADB2D3EB-BDFA-4948-9BEF-7C7CB6481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3506"/>
                <a:ext cx="596" cy="794"/>
              </a:xfrm>
              <a:custGeom>
                <a:avLst/>
                <a:gdLst>
                  <a:gd name="T0" fmla="*/ 596 w 596"/>
                  <a:gd name="T1" fmla="*/ 397 h 794"/>
                  <a:gd name="T2" fmla="*/ 567 w 596"/>
                  <a:gd name="T3" fmla="*/ 425 h 794"/>
                  <a:gd name="T4" fmla="*/ 511 w 596"/>
                  <a:gd name="T5" fmla="*/ 425 h 794"/>
                  <a:gd name="T6" fmla="*/ 511 w 596"/>
                  <a:gd name="T7" fmla="*/ 482 h 794"/>
                  <a:gd name="T8" fmla="*/ 596 w 596"/>
                  <a:gd name="T9" fmla="*/ 539 h 794"/>
                  <a:gd name="T10" fmla="*/ 567 w 596"/>
                  <a:gd name="T11" fmla="*/ 567 h 794"/>
                  <a:gd name="T12" fmla="*/ 596 w 596"/>
                  <a:gd name="T13" fmla="*/ 595 h 794"/>
                  <a:gd name="T14" fmla="*/ 596 w 596"/>
                  <a:gd name="T15" fmla="*/ 709 h 794"/>
                  <a:gd name="T16" fmla="*/ 567 w 596"/>
                  <a:gd name="T17" fmla="*/ 680 h 794"/>
                  <a:gd name="T18" fmla="*/ 454 w 596"/>
                  <a:gd name="T19" fmla="*/ 709 h 794"/>
                  <a:gd name="T20" fmla="*/ 482 w 596"/>
                  <a:gd name="T21" fmla="*/ 737 h 794"/>
                  <a:gd name="T22" fmla="*/ 397 w 596"/>
                  <a:gd name="T23" fmla="*/ 794 h 794"/>
                  <a:gd name="T24" fmla="*/ 312 w 596"/>
                  <a:gd name="T25" fmla="*/ 794 h 794"/>
                  <a:gd name="T26" fmla="*/ 255 w 596"/>
                  <a:gd name="T27" fmla="*/ 765 h 794"/>
                  <a:gd name="T28" fmla="*/ 170 w 596"/>
                  <a:gd name="T29" fmla="*/ 794 h 794"/>
                  <a:gd name="T30" fmla="*/ 142 w 596"/>
                  <a:gd name="T31" fmla="*/ 709 h 794"/>
                  <a:gd name="T32" fmla="*/ 85 w 596"/>
                  <a:gd name="T33" fmla="*/ 680 h 794"/>
                  <a:gd name="T34" fmla="*/ 29 w 596"/>
                  <a:gd name="T35" fmla="*/ 595 h 794"/>
                  <a:gd name="T36" fmla="*/ 0 w 596"/>
                  <a:gd name="T37" fmla="*/ 482 h 794"/>
                  <a:gd name="T38" fmla="*/ 29 w 596"/>
                  <a:gd name="T39" fmla="*/ 482 h 794"/>
                  <a:gd name="T40" fmla="*/ 57 w 596"/>
                  <a:gd name="T41" fmla="*/ 368 h 794"/>
                  <a:gd name="T42" fmla="*/ 0 w 596"/>
                  <a:gd name="T43" fmla="*/ 340 h 794"/>
                  <a:gd name="T44" fmla="*/ 0 w 596"/>
                  <a:gd name="T45" fmla="*/ 255 h 794"/>
                  <a:gd name="T46" fmla="*/ 57 w 596"/>
                  <a:gd name="T47" fmla="*/ 170 h 794"/>
                  <a:gd name="T48" fmla="*/ 29 w 596"/>
                  <a:gd name="T49" fmla="*/ 142 h 794"/>
                  <a:gd name="T50" fmla="*/ 57 w 596"/>
                  <a:gd name="T51" fmla="*/ 113 h 794"/>
                  <a:gd name="T52" fmla="*/ 85 w 596"/>
                  <a:gd name="T53" fmla="*/ 113 h 794"/>
                  <a:gd name="T54" fmla="*/ 85 w 596"/>
                  <a:gd name="T55" fmla="*/ 142 h 794"/>
                  <a:gd name="T56" fmla="*/ 114 w 596"/>
                  <a:gd name="T57" fmla="*/ 170 h 794"/>
                  <a:gd name="T58" fmla="*/ 142 w 596"/>
                  <a:gd name="T59" fmla="*/ 142 h 794"/>
                  <a:gd name="T60" fmla="*/ 170 w 596"/>
                  <a:gd name="T61" fmla="*/ 170 h 794"/>
                  <a:gd name="T62" fmla="*/ 227 w 596"/>
                  <a:gd name="T63" fmla="*/ 142 h 794"/>
                  <a:gd name="T64" fmla="*/ 170 w 596"/>
                  <a:gd name="T65" fmla="*/ 85 h 794"/>
                  <a:gd name="T66" fmla="*/ 199 w 596"/>
                  <a:gd name="T67" fmla="*/ 28 h 794"/>
                  <a:gd name="T68" fmla="*/ 170 w 596"/>
                  <a:gd name="T69" fmla="*/ 0 h 794"/>
                  <a:gd name="T70" fmla="*/ 255 w 596"/>
                  <a:gd name="T71" fmla="*/ 28 h 794"/>
                  <a:gd name="T72" fmla="*/ 341 w 596"/>
                  <a:gd name="T73" fmla="*/ 113 h 794"/>
                  <a:gd name="T74" fmla="*/ 369 w 596"/>
                  <a:gd name="T75" fmla="*/ 142 h 794"/>
                  <a:gd name="T76" fmla="*/ 397 w 596"/>
                  <a:gd name="T77" fmla="*/ 142 h 794"/>
                  <a:gd name="T78" fmla="*/ 454 w 596"/>
                  <a:gd name="T79" fmla="*/ 198 h 794"/>
                  <a:gd name="T80" fmla="*/ 454 w 596"/>
                  <a:gd name="T81" fmla="*/ 227 h 794"/>
                  <a:gd name="T82" fmla="*/ 369 w 596"/>
                  <a:gd name="T83" fmla="*/ 255 h 794"/>
                  <a:gd name="T84" fmla="*/ 369 w 596"/>
                  <a:gd name="T85" fmla="*/ 312 h 794"/>
                  <a:gd name="T86" fmla="*/ 482 w 596"/>
                  <a:gd name="T87" fmla="*/ 340 h 794"/>
                  <a:gd name="T88" fmla="*/ 482 w 596"/>
                  <a:gd name="T89" fmla="*/ 368 h 794"/>
                  <a:gd name="T90" fmla="*/ 511 w 596"/>
                  <a:gd name="T91" fmla="*/ 397 h 794"/>
                  <a:gd name="T92" fmla="*/ 596 w 596"/>
                  <a:gd name="T93" fmla="*/ 3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6" h="794">
                    <a:moveTo>
                      <a:pt x="596" y="397"/>
                    </a:moveTo>
                    <a:lnTo>
                      <a:pt x="567" y="425"/>
                    </a:lnTo>
                    <a:lnTo>
                      <a:pt x="511" y="425"/>
                    </a:lnTo>
                    <a:lnTo>
                      <a:pt x="511" y="482"/>
                    </a:lnTo>
                    <a:lnTo>
                      <a:pt x="596" y="539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596" y="709"/>
                    </a:lnTo>
                    <a:lnTo>
                      <a:pt x="567" y="680"/>
                    </a:lnTo>
                    <a:lnTo>
                      <a:pt x="454" y="709"/>
                    </a:lnTo>
                    <a:lnTo>
                      <a:pt x="482" y="737"/>
                    </a:lnTo>
                    <a:lnTo>
                      <a:pt x="397" y="794"/>
                    </a:lnTo>
                    <a:lnTo>
                      <a:pt x="312" y="794"/>
                    </a:lnTo>
                    <a:lnTo>
                      <a:pt x="255" y="765"/>
                    </a:lnTo>
                    <a:lnTo>
                      <a:pt x="170" y="794"/>
                    </a:lnTo>
                    <a:lnTo>
                      <a:pt x="142" y="709"/>
                    </a:lnTo>
                    <a:lnTo>
                      <a:pt x="85" y="680"/>
                    </a:lnTo>
                    <a:lnTo>
                      <a:pt x="29" y="595"/>
                    </a:lnTo>
                    <a:lnTo>
                      <a:pt x="0" y="482"/>
                    </a:lnTo>
                    <a:lnTo>
                      <a:pt x="29" y="482"/>
                    </a:lnTo>
                    <a:lnTo>
                      <a:pt x="57" y="368"/>
                    </a:lnTo>
                    <a:lnTo>
                      <a:pt x="0" y="340"/>
                    </a:lnTo>
                    <a:lnTo>
                      <a:pt x="0" y="255"/>
                    </a:lnTo>
                    <a:lnTo>
                      <a:pt x="57" y="170"/>
                    </a:lnTo>
                    <a:lnTo>
                      <a:pt x="29" y="142"/>
                    </a:lnTo>
                    <a:lnTo>
                      <a:pt x="57" y="113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42"/>
                    </a:lnTo>
                    <a:lnTo>
                      <a:pt x="170" y="170"/>
                    </a:lnTo>
                    <a:lnTo>
                      <a:pt x="227" y="142"/>
                    </a:lnTo>
                    <a:lnTo>
                      <a:pt x="170" y="85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255" y="28"/>
                    </a:lnTo>
                    <a:lnTo>
                      <a:pt x="341" y="113"/>
                    </a:lnTo>
                    <a:lnTo>
                      <a:pt x="369" y="142"/>
                    </a:lnTo>
                    <a:lnTo>
                      <a:pt x="397" y="142"/>
                    </a:lnTo>
                    <a:lnTo>
                      <a:pt x="454" y="198"/>
                    </a:lnTo>
                    <a:lnTo>
                      <a:pt x="454" y="227"/>
                    </a:lnTo>
                    <a:lnTo>
                      <a:pt x="369" y="255"/>
                    </a:lnTo>
                    <a:lnTo>
                      <a:pt x="369" y="312"/>
                    </a:lnTo>
                    <a:lnTo>
                      <a:pt x="482" y="340"/>
                    </a:lnTo>
                    <a:lnTo>
                      <a:pt x="482" y="368"/>
                    </a:lnTo>
                    <a:lnTo>
                      <a:pt x="511" y="397"/>
                    </a:lnTo>
                    <a:lnTo>
                      <a:pt x="596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66" name="Freeform 943">
                <a:extLst>
                  <a:ext uri="{FF2B5EF4-FFF2-40B4-BE49-F238E27FC236}">
                    <a16:creationId xmlns:a16="http://schemas.microsoft.com/office/drawing/2014/main" id="{E8DC700F-E5DB-4BE1-B423-074981215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4" y="3393"/>
                <a:ext cx="283" cy="510"/>
              </a:xfrm>
              <a:custGeom>
                <a:avLst/>
                <a:gdLst>
                  <a:gd name="T0" fmla="*/ 283 w 283"/>
                  <a:gd name="T1" fmla="*/ 255 h 510"/>
                  <a:gd name="T2" fmla="*/ 227 w 283"/>
                  <a:gd name="T3" fmla="*/ 283 h 510"/>
                  <a:gd name="T4" fmla="*/ 198 w 283"/>
                  <a:gd name="T5" fmla="*/ 368 h 510"/>
                  <a:gd name="T6" fmla="*/ 227 w 283"/>
                  <a:gd name="T7" fmla="*/ 425 h 510"/>
                  <a:gd name="T8" fmla="*/ 283 w 283"/>
                  <a:gd name="T9" fmla="*/ 481 h 510"/>
                  <a:gd name="T10" fmla="*/ 227 w 283"/>
                  <a:gd name="T11" fmla="*/ 510 h 510"/>
                  <a:gd name="T12" fmla="*/ 142 w 283"/>
                  <a:gd name="T13" fmla="*/ 510 h 510"/>
                  <a:gd name="T14" fmla="*/ 113 w 283"/>
                  <a:gd name="T15" fmla="*/ 481 h 510"/>
                  <a:gd name="T16" fmla="*/ 113 w 283"/>
                  <a:gd name="T17" fmla="*/ 453 h 510"/>
                  <a:gd name="T18" fmla="*/ 0 w 283"/>
                  <a:gd name="T19" fmla="*/ 425 h 510"/>
                  <a:gd name="T20" fmla="*/ 0 w 283"/>
                  <a:gd name="T21" fmla="*/ 368 h 510"/>
                  <a:gd name="T22" fmla="*/ 85 w 283"/>
                  <a:gd name="T23" fmla="*/ 340 h 510"/>
                  <a:gd name="T24" fmla="*/ 85 w 283"/>
                  <a:gd name="T25" fmla="*/ 311 h 510"/>
                  <a:gd name="T26" fmla="*/ 28 w 283"/>
                  <a:gd name="T27" fmla="*/ 255 h 510"/>
                  <a:gd name="T28" fmla="*/ 0 w 283"/>
                  <a:gd name="T29" fmla="*/ 255 h 510"/>
                  <a:gd name="T30" fmla="*/ 0 w 283"/>
                  <a:gd name="T31" fmla="*/ 141 h 510"/>
                  <a:gd name="T32" fmla="*/ 28 w 283"/>
                  <a:gd name="T33" fmla="*/ 170 h 510"/>
                  <a:gd name="T34" fmla="*/ 85 w 283"/>
                  <a:gd name="T35" fmla="*/ 56 h 510"/>
                  <a:gd name="T36" fmla="*/ 142 w 283"/>
                  <a:gd name="T37" fmla="*/ 56 h 510"/>
                  <a:gd name="T38" fmla="*/ 170 w 283"/>
                  <a:gd name="T39" fmla="*/ 0 h 510"/>
                  <a:gd name="T40" fmla="*/ 198 w 283"/>
                  <a:gd name="T41" fmla="*/ 28 h 510"/>
                  <a:gd name="T42" fmla="*/ 198 w 283"/>
                  <a:gd name="T43" fmla="*/ 113 h 510"/>
                  <a:gd name="T44" fmla="*/ 283 w 283"/>
                  <a:gd name="T45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3" h="510">
                    <a:moveTo>
                      <a:pt x="283" y="255"/>
                    </a:moveTo>
                    <a:lnTo>
                      <a:pt x="227" y="283"/>
                    </a:lnTo>
                    <a:lnTo>
                      <a:pt x="198" y="368"/>
                    </a:lnTo>
                    <a:lnTo>
                      <a:pt x="227" y="425"/>
                    </a:lnTo>
                    <a:lnTo>
                      <a:pt x="283" y="481"/>
                    </a:lnTo>
                    <a:lnTo>
                      <a:pt x="227" y="510"/>
                    </a:lnTo>
                    <a:lnTo>
                      <a:pt x="142" y="510"/>
                    </a:lnTo>
                    <a:lnTo>
                      <a:pt x="113" y="481"/>
                    </a:lnTo>
                    <a:lnTo>
                      <a:pt x="113" y="453"/>
                    </a:lnTo>
                    <a:lnTo>
                      <a:pt x="0" y="425"/>
                    </a:lnTo>
                    <a:lnTo>
                      <a:pt x="0" y="368"/>
                    </a:lnTo>
                    <a:lnTo>
                      <a:pt x="85" y="340"/>
                    </a:lnTo>
                    <a:lnTo>
                      <a:pt x="85" y="311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41"/>
                    </a:lnTo>
                    <a:lnTo>
                      <a:pt x="28" y="17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28"/>
                    </a:lnTo>
                    <a:lnTo>
                      <a:pt x="198" y="113"/>
                    </a:lnTo>
                    <a:lnTo>
                      <a:pt x="283" y="25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05" name="Freeform 944">
                <a:extLst>
                  <a:ext uri="{FF2B5EF4-FFF2-40B4-BE49-F238E27FC236}">
                    <a16:creationId xmlns:a16="http://schemas.microsoft.com/office/drawing/2014/main" id="{F334009D-F8AA-4796-B4D3-11F81BDE6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0" y="2797"/>
                <a:ext cx="794" cy="879"/>
              </a:xfrm>
              <a:custGeom>
                <a:avLst/>
                <a:gdLst>
                  <a:gd name="T0" fmla="*/ 794 w 794"/>
                  <a:gd name="T1" fmla="*/ 596 h 879"/>
                  <a:gd name="T2" fmla="*/ 766 w 794"/>
                  <a:gd name="T3" fmla="*/ 652 h 879"/>
                  <a:gd name="T4" fmla="*/ 709 w 794"/>
                  <a:gd name="T5" fmla="*/ 652 h 879"/>
                  <a:gd name="T6" fmla="*/ 652 w 794"/>
                  <a:gd name="T7" fmla="*/ 766 h 879"/>
                  <a:gd name="T8" fmla="*/ 624 w 794"/>
                  <a:gd name="T9" fmla="*/ 737 h 879"/>
                  <a:gd name="T10" fmla="*/ 624 w 794"/>
                  <a:gd name="T11" fmla="*/ 851 h 879"/>
                  <a:gd name="T12" fmla="*/ 510 w 794"/>
                  <a:gd name="T13" fmla="*/ 737 h 879"/>
                  <a:gd name="T14" fmla="*/ 425 w 794"/>
                  <a:gd name="T15" fmla="*/ 709 h 879"/>
                  <a:gd name="T16" fmla="*/ 454 w 794"/>
                  <a:gd name="T17" fmla="*/ 737 h 879"/>
                  <a:gd name="T18" fmla="*/ 425 w 794"/>
                  <a:gd name="T19" fmla="*/ 794 h 879"/>
                  <a:gd name="T20" fmla="*/ 482 w 794"/>
                  <a:gd name="T21" fmla="*/ 851 h 879"/>
                  <a:gd name="T22" fmla="*/ 425 w 794"/>
                  <a:gd name="T23" fmla="*/ 879 h 879"/>
                  <a:gd name="T24" fmla="*/ 397 w 794"/>
                  <a:gd name="T25" fmla="*/ 851 h 879"/>
                  <a:gd name="T26" fmla="*/ 369 w 794"/>
                  <a:gd name="T27" fmla="*/ 879 h 879"/>
                  <a:gd name="T28" fmla="*/ 340 w 794"/>
                  <a:gd name="T29" fmla="*/ 851 h 879"/>
                  <a:gd name="T30" fmla="*/ 340 w 794"/>
                  <a:gd name="T31" fmla="*/ 822 h 879"/>
                  <a:gd name="T32" fmla="*/ 312 w 794"/>
                  <a:gd name="T33" fmla="*/ 822 h 879"/>
                  <a:gd name="T34" fmla="*/ 284 w 794"/>
                  <a:gd name="T35" fmla="*/ 851 h 879"/>
                  <a:gd name="T36" fmla="*/ 255 w 794"/>
                  <a:gd name="T37" fmla="*/ 766 h 879"/>
                  <a:gd name="T38" fmla="*/ 170 w 794"/>
                  <a:gd name="T39" fmla="*/ 737 h 879"/>
                  <a:gd name="T40" fmla="*/ 170 w 794"/>
                  <a:gd name="T41" fmla="*/ 709 h 879"/>
                  <a:gd name="T42" fmla="*/ 85 w 794"/>
                  <a:gd name="T43" fmla="*/ 737 h 879"/>
                  <a:gd name="T44" fmla="*/ 57 w 794"/>
                  <a:gd name="T45" fmla="*/ 709 h 879"/>
                  <a:gd name="T46" fmla="*/ 114 w 794"/>
                  <a:gd name="T47" fmla="*/ 681 h 879"/>
                  <a:gd name="T48" fmla="*/ 57 w 794"/>
                  <a:gd name="T49" fmla="*/ 681 h 879"/>
                  <a:gd name="T50" fmla="*/ 29 w 794"/>
                  <a:gd name="T51" fmla="*/ 624 h 879"/>
                  <a:gd name="T52" fmla="*/ 85 w 794"/>
                  <a:gd name="T53" fmla="*/ 624 h 879"/>
                  <a:gd name="T54" fmla="*/ 114 w 794"/>
                  <a:gd name="T55" fmla="*/ 567 h 879"/>
                  <a:gd name="T56" fmla="*/ 114 w 794"/>
                  <a:gd name="T57" fmla="*/ 482 h 879"/>
                  <a:gd name="T58" fmla="*/ 0 w 794"/>
                  <a:gd name="T59" fmla="*/ 397 h 879"/>
                  <a:gd name="T60" fmla="*/ 29 w 794"/>
                  <a:gd name="T61" fmla="*/ 312 h 879"/>
                  <a:gd name="T62" fmla="*/ 114 w 794"/>
                  <a:gd name="T63" fmla="*/ 397 h 879"/>
                  <a:gd name="T64" fmla="*/ 255 w 794"/>
                  <a:gd name="T65" fmla="*/ 397 h 879"/>
                  <a:gd name="T66" fmla="*/ 227 w 794"/>
                  <a:gd name="T67" fmla="*/ 369 h 879"/>
                  <a:gd name="T68" fmla="*/ 312 w 794"/>
                  <a:gd name="T69" fmla="*/ 369 h 879"/>
                  <a:gd name="T70" fmla="*/ 340 w 794"/>
                  <a:gd name="T71" fmla="*/ 312 h 879"/>
                  <a:gd name="T72" fmla="*/ 369 w 794"/>
                  <a:gd name="T73" fmla="*/ 312 h 879"/>
                  <a:gd name="T74" fmla="*/ 397 w 794"/>
                  <a:gd name="T75" fmla="*/ 284 h 879"/>
                  <a:gd name="T76" fmla="*/ 482 w 794"/>
                  <a:gd name="T77" fmla="*/ 312 h 879"/>
                  <a:gd name="T78" fmla="*/ 454 w 794"/>
                  <a:gd name="T79" fmla="*/ 284 h 879"/>
                  <a:gd name="T80" fmla="*/ 482 w 794"/>
                  <a:gd name="T81" fmla="*/ 227 h 879"/>
                  <a:gd name="T82" fmla="*/ 454 w 794"/>
                  <a:gd name="T83" fmla="*/ 199 h 879"/>
                  <a:gd name="T84" fmla="*/ 454 w 794"/>
                  <a:gd name="T85" fmla="*/ 142 h 879"/>
                  <a:gd name="T86" fmla="*/ 567 w 794"/>
                  <a:gd name="T87" fmla="*/ 85 h 879"/>
                  <a:gd name="T88" fmla="*/ 596 w 794"/>
                  <a:gd name="T89" fmla="*/ 114 h 879"/>
                  <a:gd name="T90" fmla="*/ 624 w 794"/>
                  <a:gd name="T91" fmla="*/ 85 h 879"/>
                  <a:gd name="T92" fmla="*/ 624 w 794"/>
                  <a:gd name="T93" fmla="*/ 0 h 879"/>
                  <a:gd name="T94" fmla="*/ 681 w 794"/>
                  <a:gd name="T95" fmla="*/ 57 h 879"/>
                  <a:gd name="T96" fmla="*/ 709 w 794"/>
                  <a:gd name="T97" fmla="*/ 114 h 879"/>
                  <a:gd name="T98" fmla="*/ 681 w 794"/>
                  <a:gd name="T99" fmla="*/ 170 h 879"/>
                  <a:gd name="T100" fmla="*/ 709 w 794"/>
                  <a:gd name="T101" fmla="*/ 340 h 879"/>
                  <a:gd name="T102" fmla="*/ 681 w 794"/>
                  <a:gd name="T103" fmla="*/ 397 h 879"/>
                  <a:gd name="T104" fmla="*/ 766 w 794"/>
                  <a:gd name="T105" fmla="*/ 510 h 879"/>
                  <a:gd name="T106" fmla="*/ 737 w 794"/>
                  <a:gd name="T107" fmla="*/ 567 h 879"/>
                  <a:gd name="T108" fmla="*/ 794 w 794"/>
                  <a:gd name="T109" fmla="*/ 59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4" h="879">
                    <a:moveTo>
                      <a:pt x="794" y="596"/>
                    </a:moveTo>
                    <a:lnTo>
                      <a:pt x="766" y="652"/>
                    </a:lnTo>
                    <a:lnTo>
                      <a:pt x="709" y="652"/>
                    </a:lnTo>
                    <a:lnTo>
                      <a:pt x="652" y="766"/>
                    </a:lnTo>
                    <a:lnTo>
                      <a:pt x="624" y="737"/>
                    </a:lnTo>
                    <a:lnTo>
                      <a:pt x="624" y="851"/>
                    </a:lnTo>
                    <a:lnTo>
                      <a:pt x="510" y="737"/>
                    </a:lnTo>
                    <a:lnTo>
                      <a:pt x="425" y="709"/>
                    </a:lnTo>
                    <a:lnTo>
                      <a:pt x="454" y="737"/>
                    </a:lnTo>
                    <a:lnTo>
                      <a:pt x="425" y="794"/>
                    </a:lnTo>
                    <a:lnTo>
                      <a:pt x="482" y="851"/>
                    </a:lnTo>
                    <a:lnTo>
                      <a:pt x="425" y="879"/>
                    </a:lnTo>
                    <a:lnTo>
                      <a:pt x="397" y="851"/>
                    </a:lnTo>
                    <a:lnTo>
                      <a:pt x="369" y="879"/>
                    </a:lnTo>
                    <a:lnTo>
                      <a:pt x="340" y="851"/>
                    </a:lnTo>
                    <a:lnTo>
                      <a:pt x="340" y="822"/>
                    </a:lnTo>
                    <a:lnTo>
                      <a:pt x="312" y="822"/>
                    </a:lnTo>
                    <a:lnTo>
                      <a:pt x="284" y="851"/>
                    </a:lnTo>
                    <a:lnTo>
                      <a:pt x="255" y="766"/>
                    </a:lnTo>
                    <a:lnTo>
                      <a:pt x="170" y="737"/>
                    </a:lnTo>
                    <a:lnTo>
                      <a:pt x="170" y="709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29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14" y="482"/>
                    </a:lnTo>
                    <a:lnTo>
                      <a:pt x="0" y="397"/>
                    </a:lnTo>
                    <a:lnTo>
                      <a:pt x="29" y="312"/>
                    </a:lnTo>
                    <a:lnTo>
                      <a:pt x="114" y="397"/>
                    </a:lnTo>
                    <a:lnTo>
                      <a:pt x="255" y="397"/>
                    </a:lnTo>
                    <a:lnTo>
                      <a:pt x="227" y="369"/>
                    </a:lnTo>
                    <a:lnTo>
                      <a:pt x="312" y="369"/>
                    </a:lnTo>
                    <a:lnTo>
                      <a:pt x="340" y="312"/>
                    </a:lnTo>
                    <a:lnTo>
                      <a:pt x="369" y="312"/>
                    </a:lnTo>
                    <a:lnTo>
                      <a:pt x="397" y="284"/>
                    </a:lnTo>
                    <a:lnTo>
                      <a:pt x="482" y="312"/>
                    </a:lnTo>
                    <a:lnTo>
                      <a:pt x="454" y="284"/>
                    </a:lnTo>
                    <a:lnTo>
                      <a:pt x="482" y="227"/>
                    </a:lnTo>
                    <a:lnTo>
                      <a:pt x="454" y="199"/>
                    </a:lnTo>
                    <a:lnTo>
                      <a:pt x="454" y="142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624" y="85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709" y="114"/>
                    </a:lnTo>
                    <a:lnTo>
                      <a:pt x="681" y="170"/>
                    </a:lnTo>
                    <a:lnTo>
                      <a:pt x="709" y="340"/>
                    </a:lnTo>
                    <a:lnTo>
                      <a:pt x="681" y="397"/>
                    </a:lnTo>
                    <a:lnTo>
                      <a:pt x="766" y="510"/>
                    </a:lnTo>
                    <a:lnTo>
                      <a:pt x="737" y="567"/>
                    </a:lnTo>
                    <a:lnTo>
                      <a:pt x="794" y="59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06" name="Freeform 946">
                <a:extLst>
                  <a:ext uri="{FF2B5EF4-FFF2-40B4-BE49-F238E27FC236}">
                    <a16:creationId xmlns:a16="http://schemas.microsoft.com/office/drawing/2014/main" id="{DA67703F-8E4F-4604-A562-0E3DA7F9E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5" y="2655"/>
                <a:ext cx="709" cy="511"/>
              </a:xfrm>
              <a:custGeom>
                <a:avLst/>
                <a:gdLst>
                  <a:gd name="T0" fmla="*/ 312 w 709"/>
                  <a:gd name="T1" fmla="*/ 511 h 511"/>
                  <a:gd name="T2" fmla="*/ 397 w 709"/>
                  <a:gd name="T3" fmla="*/ 511 h 511"/>
                  <a:gd name="T4" fmla="*/ 425 w 709"/>
                  <a:gd name="T5" fmla="*/ 454 h 511"/>
                  <a:gd name="T6" fmla="*/ 454 w 709"/>
                  <a:gd name="T7" fmla="*/ 454 h 511"/>
                  <a:gd name="T8" fmla="*/ 482 w 709"/>
                  <a:gd name="T9" fmla="*/ 426 h 511"/>
                  <a:gd name="T10" fmla="*/ 567 w 709"/>
                  <a:gd name="T11" fmla="*/ 454 h 511"/>
                  <a:gd name="T12" fmla="*/ 539 w 709"/>
                  <a:gd name="T13" fmla="*/ 426 h 511"/>
                  <a:gd name="T14" fmla="*/ 567 w 709"/>
                  <a:gd name="T15" fmla="*/ 369 h 511"/>
                  <a:gd name="T16" fmla="*/ 539 w 709"/>
                  <a:gd name="T17" fmla="*/ 341 h 511"/>
                  <a:gd name="T18" fmla="*/ 539 w 709"/>
                  <a:gd name="T19" fmla="*/ 284 h 511"/>
                  <a:gd name="T20" fmla="*/ 652 w 709"/>
                  <a:gd name="T21" fmla="*/ 227 h 511"/>
                  <a:gd name="T22" fmla="*/ 681 w 709"/>
                  <a:gd name="T23" fmla="*/ 256 h 511"/>
                  <a:gd name="T24" fmla="*/ 709 w 709"/>
                  <a:gd name="T25" fmla="*/ 227 h 511"/>
                  <a:gd name="T26" fmla="*/ 709 w 709"/>
                  <a:gd name="T27" fmla="*/ 142 h 511"/>
                  <a:gd name="T28" fmla="*/ 624 w 709"/>
                  <a:gd name="T29" fmla="*/ 29 h 511"/>
                  <a:gd name="T30" fmla="*/ 567 w 709"/>
                  <a:gd name="T31" fmla="*/ 29 h 511"/>
                  <a:gd name="T32" fmla="*/ 595 w 709"/>
                  <a:gd name="T33" fmla="*/ 57 h 511"/>
                  <a:gd name="T34" fmla="*/ 567 w 709"/>
                  <a:gd name="T35" fmla="*/ 86 h 511"/>
                  <a:gd name="T36" fmla="*/ 539 w 709"/>
                  <a:gd name="T37" fmla="*/ 57 h 511"/>
                  <a:gd name="T38" fmla="*/ 539 w 709"/>
                  <a:gd name="T39" fmla="*/ 171 h 511"/>
                  <a:gd name="T40" fmla="*/ 510 w 709"/>
                  <a:gd name="T41" fmla="*/ 227 h 511"/>
                  <a:gd name="T42" fmla="*/ 482 w 709"/>
                  <a:gd name="T43" fmla="*/ 171 h 511"/>
                  <a:gd name="T44" fmla="*/ 425 w 709"/>
                  <a:gd name="T45" fmla="*/ 142 h 511"/>
                  <a:gd name="T46" fmla="*/ 397 w 709"/>
                  <a:gd name="T47" fmla="*/ 86 h 511"/>
                  <a:gd name="T48" fmla="*/ 312 w 709"/>
                  <a:gd name="T49" fmla="*/ 86 h 511"/>
                  <a:gd name="T50" fmla="*/ 340 w 709"/>
                  <a:gd name="T51" fmla="*/ 142 h 511"/>
                  <a:gd name="T52" fmla="*/ 284 w 709"/>
                  <a:gd name="T53" fmla="*/ 199 h 511"/>
                  <a:gd name="T54" fmla="*/ 199 w 709"/>
                  <a:gd name="T55" fmla="*/ 114 h 511"/>
                  <a:gd name="T56" fmla="*/ 199 w 709"/>
                  <a:gd name="T57" fmla="*/ 86 h 511"/>
                  <a:gd name="T58" fmla="*/ 142 w 709"/>
                  <a:gd name="T59" fmla="*/ 114 h 511"/>
                  <a:gd name="T60" fmla="*/ 85 w 709"/>
                  <a:gd name="T61" fmla="*/ 29 h 511"/>
                  <a:gd name="T62" fmla="*/ 28 w 709"/>
                  <a:gd name="T63" fmla="*/ 0 h 511"/>
                  <a:gd name="T64" fmla="*/ 28 w 709"/>
                  <a:gd name="T65" fmla="*/ 57 h 511"/>
                  <a:gd name="T66" fmla="*/ 28 w 709"/>
                  <a:gd name="T67" fmla="*/ 86 h 511"/>
                  <a:gd name="T68" fmla="*/ 0 w 709"/>
                  <a:gd name="T69" fmla="*/ 142 h 511"/>
                  <a:gd name="T70" fmla="*/ 85 w 709"/>
                  <a:gd name="T71" fmla="*/ 199 h 511"/>
                  <a:gd name="T72" fmla="*/ 114 w 709"/>
                  <a:gd name="T73" fmla="*/ 256 h 511"/>
                  <a:gd name="T74" fmla="*/ 199 w 709"/>
                  <a:gd name="T75" fmla="*/ 284 h 511"/>
                  <a:gd name="T76" fmla="*/ 284 w 709"/>
                  <a:gd name="T77" fmla="*/ 369 h 511"/>
                  <a:gd name="T78" fmla="*/ 369 w 709"/>
                  <a:gd name="T79" fmla="*/ 397 h 511"/>
                  <a:gd name="T80" fmla="*/ 369 w 709"/>
                  <a:gd name="T81" fmla="*/ 426 h 511"/>
                  <a:gd name="T82" fmla="*/ 312 w 709"/>
                  <a:gd name="T83" fmla="*/ 482 h 511"/>
                  <a:gd name="T84" fmla="*/ 312 w 709"/>
                  <a:gd name="T8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511">
                    <a:moveTo>
                      <a:pt x="312" y="511"/>
                    </a:moveTo>
                    <a:lnTo>
                      <a:pt x="397" y="511"/>
                    </a:lnTo>
                    <a:lnTo>
                      <a:pt x="425" y="454"/>
                    </a:lnTo>
                    <a:lnTo>
                      <a:pt x="454" y="454"/>
                    </a:lnTo>
                    <a:lnTo>
                      <a:pt x="482" y="426"/>
                    </a:lnTo>
                    <a:lnTo>
                      <a:pt x="567" y="454"/>
                    </a:lnTo>
                    <a:lnTo>
                      <a:pt x="539" y="426"/>
                    </a:lnTo>
                    <a:lnTo>
                      <a:pt x="567" y="369"/>
                    </a:lnTo>
                    <a:lnTo>
                      <a:pt x="539" y="341"/>
                    </a:lnTo>
                    <a:lnTo>
                      <a:pt x="539" y="284"/>
                    </a:lnTo>
                    <a:lnTo>
                      <a:pt x="652" y="227"/>
                    </a:lnTo>
                    <a:lnTo>
                      <a:pt x="681" y="256"/>
                    </a:lnTo>
                    <a:lnTo>
                      <a:pt x="709" y="227"/>
                    </a:lnTo>
                    <a:lnTo>
                      <a:pt x="709" y="142"/>
                    </a:lnTo>
                    <a:lnTo>
                      <a:pt x="624" y="29"/>
                    </a:lnTo>
                    <a:lnTo>
                      <a:pt x="567" y="29"/>
                    </a:lnTo>
                    <a:lnTo>
                      <a:pt x="595" y="57"/>
                    </a:lnTo>
                    <a:lnTo>
                      <a:pt x="567" y="86"/>
                    </a:lnTo>
                    <a:lnTo>
                      <a:pt x="539" y="57"/>
                    </a:lnTo>
                    <a:lnTo>
                      <a:pt x="539" y="171"/>
                    </a:lnTo>
                    <a:lnTo>
                      <a:pt x="510" y="227"/>
                    </a:lnTo>
                    <a:lnTo>
                      <a:pt x="482" y="171"/>
                    </a:lnTo>
                    <a:lnTo>
                      <a:pt x="425" y="142"/>
                    </a:lnTo>
                    <a:lnTo>
                      <a:pt x="397" y="86"/>
                    </a:lnTo>
                    <a:lnTo>
                      <a:pt x="312" y="86"/>
                    </a:lnTo>
                    <a:lnTo>
                      <a:pt x="340" y="142"/>
                    </a:lnTo>
                    <a:lnTo>
                      <a:pt x="284" y="199"/>
                    </a:lnTo>
                    <a:lnTo>
                      <a:pt x="199" y="114"/>
                    </a:lnTo>
                    <a:lnTo>
                      <a:pt x="199" y="86"/>
                    </a:lnTo>
                    <a:lnTo>
                      <a:pt x="142" y="114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28" y="57"/>
                    </a:lnTo>
                    <a:lnTo>
                      <a:pt x="28" y="86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114" y="256"/>
                    </a:lnTo>
                    <a:lnTo>
                      <a:pt x="199" y="284"/>
                    </a:lnTo>
                    <a:lnTo>
                      <a:pt x="284" y="369"/>
                    </a:lnTo>
                    <a:lnTo>
                      <a:pt x="369" y="397"/>
                    </a:lnTo>
                    <a:lnTo>
                      <a:pt x="369" y="426"/>
                    </a:lnTo>
                    <a:lnTo>
                      <a:pt x="312" y="482"/>
                    </a:lnTo>
                    <a:lnTo>
                      <a:pt x="312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07" name="Freeform 947">
                <a:extLst>
                  <a:ext uri="{FF2B5EF4-FFF2-40B4-BE49-F238E27FC236}">
                    <a16:creationId xmlns:a16="http://schemas.microsoft.com/office/drawing/2014/main" id="{A6427CEE-E227-4466-B9DC-D6E020059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2287"/>
                <a:ext cx="652" cy="595"/>
              </a:xfrm>
              <a:custGeom>
                <a:avLst/>
                <a:gdLst>
                  <a:gd name="T0" fmla="*/ 56 w 652"/>
                  <a:gd name="T1" fmla="*/ 368 h 595"/>
                  <a:gd name="T2" fmla="*/ 113 w 652"/>
                  <a:gd name="T3" fmla="*/ 397 h 595"/>
                  <a:gd name="T4" fmla="*/ 170 w 652"/>
                  <a:gd name="T5" fmla="*/ 482 h 595"/>
                  <a:gd name="T6" fmla="*/ 227 w 652"/>
                  <a:gd name="T7" fmla="*/ 454 h 595"/>
                  <a:gd name="T8" fmla="*/ 227 w 652"/>
                  <a:gd name="T9" fmla="*/ 482 h 595"/>
                  <a:gd name="T10" fmla="*/ 312 w 652"/>
                  <a:gd name="T11" fmla="*/ 567 h 595"/>
                  <a:gd name="T12" fmla="*/ 368 w 652"/>
                  <a:gd name="T13" fmla="*/ 510 h 595"/>
                  <a:gd name="T14" fmla="*/ 340 w 652"/>
                  <a:gd name="T15" fmla="*/ 454 h 595"/>
                  <a:gd name="T16" fmla="*/ 425 w 652"/>
                  <a:gd name="T17" fmla="*/ 454 h 595"/>
                  <a:gd name="T18" fmla="*/ 453 w 652"/>
                  <a:gd name="T19" fmla="*/ 510 h 595"/>
                  <a:gd name="T20" fmla="*/ 510 w 652"/>
                  <a:gd name="T21" fmla="*/ 539 h 595"/>
                  <a:gd name="T22" fmla="*/ 538 w 652"/>
                  <a:gd name="T23" fmla="*/ 595 h 595"/>
                  <a:gd name="T24" fmla="*/ 567 w 652"/>
                  <a:gd name="T25" fmla="*/ 539 h 595"/>
                  <a:gd name="T26" fmla="*/ 567 w 652"/>
                  <a:gd name="T27" fmla="*/ 425 h 595"/>
                  <a:gd name="T28" fmla="*/ 595 w 652"/>
                  <a:gd name="T29" fmla="*/ 454 h 595"/>
                  <a:gd name="T30" fmla="*/ 623 w 652"/>
                  <a:gd name="T31" fmla="*/ 425 h 595"/>
                  <a:gd name="T32" fmla="*/ 595 w 652"/>
                  <a:gd name="T33" fmla="*/ 397 h 595"/>
                  <a:gd name="T34" fmla="*/ 652 w 652"/>
                  <a:gd name="T35" fmla="*/ 397 h 595"/>
                  <a:gd name="T36" fmla="*/ 623 w 652"/>
                  <a:gd name="T37" fmla="*/ 340 h 595"/>
                  <a:gd name="T38" fmla="*/ 595 w 652"/>
                  <a:gd name="T39" fmla="*/ 312 h 595"/>
                  <a:gd name="T40" fmla="*/ 595 w 652"/>
                  <a:gd name="T41" fmla="*/ 283 h 595"/>
                  <a:gd name="T42" fmla="*/ 567 w 652"/>
                  <a:gd name="T43" fmla="*/ 255 h 595"/>
                  <a:gd name="T44" fmla="*/ 567 w 652"/>
                  <a:gd name="T45" fmla="*/ 198 h 595"/>
                  <a:gd name="T46" fmla="*/ 538 w 652"/>
                  <a:gd name="T47" fmla="*/ 170 h 595"/>
                  <a:gd name="T48" fmla="*/ 510 w 652"/>
                  <a:gd name="T49" fmla="*/ 198 h 595"/>
                  <a:gd name="T50" fmla="*/ 510 w 652"/>
                  <a:gd name="T51" fmla="*/ 227 h 595"/>
                  <a:gd name="T52" fmla="*/ 482 w 652"/>
                  <a:gd name="T53" fmla="*/ 255 h 595"/>
                  <a:gd name="T54" fmla="*/ 397 w 652"/>
                  <a:gd name="T55" fmla="*/ 198 h 595"/>
                  <a:gd name="T56" fmla="*/ 255 w 652"/>
                  <a:gd name="T57" fmla="*/ 198 h 595"/>
                  <a:gd name="T58" fmla="*/ 227 w 652"/>
                  <a:gd name="T59" fmla="*/ 28 h 595"/>
                  <a:gd name="T60" fmla="*/ 198 w 652"/>
                  <a:gd name="T61" fmla="*/ 0 h 595"/>
                  <a:gd name="T62" fmla="*/ 170 w 652"/>
                  <a:gd name="T63" fmla="*/ 28 h 595"/>
                  <a:gd name="T64" fmla="*/ 198 w 652"/>
                  <a:gd name="T65" fmla="*/ 57 h 595"/>
                  <a:gd name="T66" fmla="*/ 198 w 652"/>
                  <a:gd name="T67" fmla="*/ 113 h 595"/>
                  <a:gd name="T68" fmla="*/ 170 w 652"/>
                  <a:gd name="T69" fmla="*/ 85 h 595"/>
                  <a:gd name="T70" fmla="*/ 113 w 652"/>
                  <a:gd name="T71" fmla="*/ 113 h 595"/>
                  <a:gd name="T72" fmla="*/ 56 w 652"/>
                  <a:gd name="T73" fmla="*/ 113 h 595"/>
                  <a:gd name="T74" fmla="*/ 56 w 652"/>
                  <a:gd name="T75" fmla="*/ 142 h 595"/>
                  <a:gd name="T76" fmla="*/ 0 w 652"/>
                  <a:gd name="T77" fmla="*/ 170 h 595"/>
                  <a:gd name="T78" fmla="*/ 28 w 652"/>
                  <a:gd name="T79" fmla="*/ 198 h 595"/>
                  <a:gd name="T80" fmla="*/ 0 w 652"/>
                  <a:gd name="T81" fmla="*/ 227 h 595"/>
                  <a:gd name="T82" fmla="*/ 28 w 652"/>
                  <a:gd name="T83" fmla="*/ 283 h 595"/>
                  <a:gd name="T84" fmla="*/ 85 w 652"/>
                  <a:gd name="T85" fmla="*/ 255 h 595"/>
                  <a:gd name="T86" fmla="*/ 113 w 652"/>
                  <a:gd name="T87" fmla="*/ 312 h 595"/>
                  <a:gd name="T88" fmla="*/ 56 w 652"/>
                  <a:gd name="T89" fmla="*/ 36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52" h="595">
                    <a:moveTo>
                      <a:pt x="56" y="368"/>
                    </a:moveTo>
                    <a:lnTo>
                      <a:pt x="113" y="397"/>
                    </a:lnTo>
                    <a:lnTo>
                      <a:pt x="170" y="482"/>
                    </a:lnTo>
                    <a:lnTo>
                      <a:pt x="227" y="454"/>
                    </a:lnTo>
                    <a:lnTo>
                      <a:pt x="227" y="482"/>
                    </a:lnTo>
                    <a:lnTo>
                      <a:pt x="312" y="567"/>
                    </a:lnTo>
                    <a:lnTo>
                      <a:pt x="368" y="510"/>
                    </a:lnTo>
                    <a:lnTo>
                      <a:pt x="340" y="454"/>
                    </a:lnTo>
                    <a:lnTo>
                      <a:pt x="425" y="454"/>
                    </a:lnTo>
                    <a:lnTo>
                      <a:pt x="453" y="510"/>
                    </a:lnTo>
                    <a:lnTo>
                      <a:pt x="510" y="539"/>
                    </a:lnTo>
                    <a:lnTo>
                      <a:pt x="538" y="595"/>
                    </a:lnTo>
                    <a:lnTo>
                      <a:pt x="567" y="539"/>
                    </a:lnTo>
                    <a:lnTo>
                      <a:pt x="567" y="425"/>
                    </a:lnTo>
                    <a:lnTo>
                      <a:pt x="595" y="454"/>
                    </a:lnTo>
                    <a:lnTo>
                      <a:pt x="623" y="425"/>
                    </a:lnTo>
                    <a:lnTo>
                      <a:pt x="595" y="397"/>
                    </a:lnTo>
                    <a:lnTo>
                      <a:pt x="652" y="397"/>
                    </a:lnTo>
                    <a:lnTo>
                      <a:pt x="623" y="340"/>
                    </a:lnTo>
                    <a:lnTo>
                      <a:pt x="595" y="312"/>
                    </a:lnTo>
                    <a:lnTo>
                      <a:pt x="595" y="283"/>
                    </a:lnTo>
                    <a:lnTo>
                      <a:pt x="567" y="255"/>
                    </a:lnTo>
                    <a:lnTo>
                      <a:pt x="567" y="198"/>
                    </a:lnTo>
                    <a:lnTo>
                      <a:pt x="538" y="170"/>
                    </a:lnTo>
                    <a:lnTo>
                      <a:pt x="510" y="198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397" y="198"/>
                    </a:lnTo>
                    <a:lnTo>
                      <a:pt x="255" y="198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98" y="57"/>
                    </a:lnTo>
                    <a:lnTo>
                      <a:pt x="198" y="113"/>
                    </a:lnTo>
                    <a:lnTo>
                      <a:pt x="170" y="85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42"/>
                    </a:lnTo>
                    <a:lnTo>
                      <a:pt x="0" y="170"/>
                    </a:lnTo>
                    <a:lnTo>
                      <a:pt x="28" y="198"/>
                    </a:lnTo>
                    <a:lnTo>
                      <a:pt x="0" y="227"/>
                    </a:lnTo>
                    <a:lnTo>
                      <a:pt x="28" y="283"/>
                    </a:lnTo>
                    <a:lnTo>
                      <a:pt x="85" y="255"/>
                    </a:lnTo>
                    <a:lnTo>
                      <a:pt x="113" y="312"/>
                    </a:lnTo>
                    <a:lnTo>
                      <a:pt x="56" y="36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0" name="Freeform 949">
                <a:extLst>
                  <a:ext uri="{FF2B5EF4-FFF2-40B4-BE49-F238E27FC236}">
                    <a16:creationId xmlns:a16="http://schemas.microsoft.com/office/drawing/2014/main" id="{BB7B7B4C-61E6-4370-9AB2-7C884FB93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" y="2174"/>
                <a:ext cx="2977" cy="2239"/>
              </a:xfrm>
              <a:custGeom>
                <a:avLst/>
                <a:gdLst>
                  <a:gd name="T0" fmla="*/ 595 w 2977"/>
                  <a:gd name="T1" fmla="*/ 708 h 2239"/>
                  <a:gd name="T2" fmla="*/ 454 w 2977"/>
                  <a:gd name="T3" fmla="*/ 708 h 2239"/>
                  <a:gd name="T4" fmla="*/ 255 w 2977"/>
                  <a:gd name="T5" fmla="*/ 850 h 2239"/>
                  <a:gd name="T6" fmla="*/ 29 w 2977"/>
                  <a:gd name="T7" fmla="*/ 1048 h 2239"/>
                  <a:gd name="T8" fmla="*/ 29 w 2977"/>
                  <a:gd name="T9" fmla="*/ 1275 h 2239"/>
                  <a:gd name="T10" fmla="*/ 85 w 2977"/>
                  <a:gd name="T11" fmla="*/ 1332 h 2239"/>
                  <a:gd name="T12" fmla="*/ 199 w 2977"/>
                  <a:gd name="T13" fmla="*/ 1530 h 2239"/>
                  <a:gd name="T14" fmla="*/ 114 w 2977"/>
                  <a:gd name="T15" fmla="*/ 1700 h 2239"/>
                  <a:gd name="T16" fmla="*/ 369 w 2977"/>
                  <a:gd name="T17" fmla="*/ 1786 h 2239"/>
                  <a:gd name="T18" fmla="*/ 510 w 2977"/>
                  <a:gd name="T19" fmla="*/ 1984 h 2239"/>
                  <a:gd name="T20" fmla="*/ 652 w 2977"/>
                  <a:gd name="T21" fmla="*/ 2069 h 2239"/>
                  <a:gd name="T22" fmla="*/ 766 w 2977"/>
                  <a:gd name="T23" fmla="*/ 2097 h 2239"/>
                  <a:gd name="T24" fmla="*/ 936 w 2977"/>
                  <a:gd name="T25" fmla="*/ 2126 h 2239"/>
                  <a:gd name="T26" fmla="*/ 1106 w 2977"/>
                  <a:gd name="T27" fmla="*/ 2211 h 2239"/>
                  <a:gd name="T28" fmla="*/ 1389 w 2977"/>
                  <a:gd name="T29" fmla="*/ 2182 h 2239"/>
                  <a:gd name="T30" fmla="*/ 1531 w 2977"/>
                  <a:gd name="T31" fmla="*/ 2069 h 2239"/>
                  <a:gd name="T32" fmla="*/ 1644 w 2977"/>
                  <a:gd name="T33" fmla="*/ 1984 h 2239"/>
                  <a:gd name="T34" fmla="*/ 1758 w 2977"/>
                  <a:gd name="T35" fmla="*/ 1927 h 2239"/>
                  <a:gd name="T36" fmla="*/ 1900 w 2977"/>
                  <a:gd name="T37" fmla="*/ 1871 h 2239"/>
                  <a:gd name="T38" fmla="*/ 2098 w 2977"/>
                  <a:gd name="T39" fmla="*/ 1842 h 2239"/>
                  <a:gd name="T40" fmla="*/ 2240 w 2977"/>
                  <a:gd name="T41" fmla="*/ 1984 h 2239"/>
                  <a:gd name="T42" fmla="*/ 2523 w 2977"/>
                  <a:gd name="T43" fmla="*/ 2041 h 2239"/>
                  <a:gd name="T44" fmla="*/ 2608 w 2977"/>
                  <a:gd name="T45" fmla="*/ 1899 h 2239"/>
                  <a:gd name="T46" fmla="*/ 2637 w 2977"/>
                  <a:gd name="T47" fmla="*/ 1757 h 2239"/>
                  <a:gd name="T48" fmla="*/ 2495 w 2977"/>
                  <a:gd name="T49" fmla="*/ 1559 h 2239"/>
                  <a:gd name="T50" fmla="*/ 2467 w 2977"/>
                  <a:gd name="T51" fmla="*/ 1332 h 2239"/>
                  <a:gd name="T52" fmla="*/ 2495 w 2977"/>
                  <a:gd name="T53" fmla="*/ 992 h 2239"/>
                  <a:gd name="T54" fmla="*/ 2637 w 2977"/>
                  <a:gd name="T55" fmla="*/ 1020 h 2239"/>
                  <a:gd name="T56" fmla="*/ 2835 w 2977"/>
                  <a:gd name="T57" fmla="*/ 1020 h 2239"/>
                  <a:gd name="T58" fmla="*/ 2977 w 2977"/>
                  <a:gd name="T59" fmla="*/ 1077 h 2239"/>
                  <a:gd name="T60" fmla="*/ 2920 w 2977"/>
                  <a:gd name="T61" fmla="*/ 878 h 2239"/>
                  <a:gd name="T62" fmla="*/ 2778 w 2977"/>
                  <a:gd name="T63" fmla="*/ 765 h 2239"/>
                  <a:gd name="T64" fmla="*/ 2665 w 2977"/>
                  <a:gd name="T65" fmla="*/ 680 h 2239"/>
                  <a:gd name="T66" fmla="*/ 2552 w 2977"/>
                  <a:gd name="T67" fmla="*/ 510 h 2239"/>
                  <a:gd name="T68" fmla="*/ 2325 w 2977"/>
                  <a:gd name="T69" fmla="*/ 481 h 2239"/>
                  <a:gd name="T70" fmla="*/ 2211 w 2977"/>
                  <a:gd name="T71" fmla="*/ 481 h 2239"/>
                  <a:gd name="T72" fmla="*/ 2155 w 2977"/>
                  <a:gd name="T73" fmla="*/ 396 h 2239"/>
                  <a:gd name="T74" fmla="*/ 1956 w 2977"/>
                  <a:gd name="T75" fmla="*/ 311 h 2239"/>
                  <a:gd name="T76" fmla="*/ 1815 w 2977"/>
                  <a:gd name="T77" fmla="*/ 226 h 2239"/>
                  <a:gd name="T78" fmla="*/ 1729 w 2977"/>
                  <a:gd name="T79" fmla="*/ 56 h 2239"/>
                  <a:gd name="T80" fmla="*/ 1559 w 2977"/>
                  <a:gd name="T81" fmla="*/ 85 h 2239"/>
                  <a:gd name="T82" fmla="*/ 1531 w 2977"/>
                  <a:gd name="T83" fmla="*/ 226 h 2239"/>
                  <a:gd name="T84" fmla="*/ 1503 w 2977"/>
                  <a:gd name="T85" fmla="*/ 425 h 2239"/>
                  <a:gd name="T86" fmla="*/ 1673 w 2977"/>
                  <a:gd name="T87" fmla="*/ 567 h 2239"/>
                  <a:gd name="T88" fmla="*/ 1758 w 2977"/>
                  <a:gd name="T89" fmla="*/ 708 h 2239"/>
                  <a:gd name="T90" fmla="*/ 2013 w 2977"/>
                  <a:gd name="T91" fmla="*/ 850 h 2239"/>
                  <a:gd name="T92" fmla="*/ 2183 w 2977"/>
                  <a:gd name="T93" fmla="*/ 822 h 2239"/>
                  <a:gd name="T94" fmla="*/ 2211 w 2977"/>
                  <a:gd name="T95" fmla="*/ 1048 h 2239"/>
                  <a:gd name="T96" fmla="*/ 2041 w 2977"/>
                  <a:gd name="T97" fmla="*/ 1247 h 2239"/>
                  <a:gd name="T98" fmla="*/ 1900 w 2977"/>
                  <a:gd name="T99" fmla="*/ 1162 h 2239"/>
                  <a:gd name="T100" fmla="*/ 1701 w 2977"/>
                  <a:gd name="T101" fmla="*/ 1162 h 2239"/>
                  <a:gd name="T102" fmla="*/ 1389 w 2977"/>
                  <a:gd name="T103" fmla="*/ 1219 h 2239"/>
                  <a:gd name="T104" fmla="*/ 1219 w 2977"/>
                  <a:gd name="T105" fmla="*/ 1190 h 2239"/>
                  <a:gd name="T106" fmla="*/ 992 w 2977"/>
                  <a:gd name="T107" fmla="*/ 1133 h 2239"/>
                  <a:gd name="T108" fmla="*/ 822 w 2977"/>
                  <a:gd name="T109" fmla="*/ 822 h 2239"/>
                  <a:gd name="T110" fmla="*/ 794 w 2977"/>
                  <a:gd name="T111" fmla="*/ 708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77" h="2239">
                    <a:moveTo>
                      <a:pt x="681" y="708"/>
                    </a:moveTo>
                    <a:lnTo>
                      <a:pt x="652" y="737"/>
                    </a:lnTo>
                    <a:lnTo>
                      <a:pt x="595" y="708"/>
                    </a:lnTo>
                    <a:lnTo>
                      <a:pt x="510" y="765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369" y="680"/>
                    </a:lnTo>
                    <a:lnTo>
                      <a:pt x="284" y="737"/>
                    </a:lnTo>
                    <a:lnTo>
                      <a:pt x="255" y="850"/>
                    </a:lnTo>
                    <a:lnTo>
                      <a:pt x="170" y="935"/>
                    </a:lnTo>
                    <a:lnTo>
                      <a:pt x="114" y="1020"/>
                    </a:lnTo>
                    <a:lnTo>
                      <a:pt x="29" y="1048"/>
                    </a:lnTo>
                    <a:lnTo>
                      <a:pt x="0" y="1105"/>
                    </a:lnTo>
                    <a:lnTo>
                      <a:pt x="29" y="1247"/>
                    </a:lnTo>
                    <a:lnTo>
                      <a:pt x="29" y="1275"/>
                    </a:lnTo>
                    <a:lnTo>
                      <a:pt x="57" y="1275"/>
                    </a:lnTo>
                    <a:lnTo>
                      <a:pt x="85" y="1304"/>
                    </a:lnTo>
                    <a:lnTo>
                      <a:pt x="85" y="1332"/>
                    </a:lnTo>
                    <a:lnTo>
                      <a:pt x="142" y="1445"/>
                    </a:lnTo>
                    <a:lnTo>
                      <a:pt x="199" y="1474"/>
                    </a:lnTo>
                    <a:lnTo>
                      <a:pt x="199" y="1530"/>
                    </a:lnTo>
                    <a:lnTo>
                      <a:pt x="170" y="1615"/>
                    </a:lnTo>
                    <a:lnTo>
                      <a:pt x="114" y="1644"/>
                    </a:lnTo>
                    <a:lnTo>
                      <a:pt x="114" y="1700"/>
                    </a:lnTo>
                    <a:lnTo>
                      <a:pt x="227" y="1786"/>
                    </a:lnTo>
                    <a:lnTo>
                      <a:pt x="284" y="1757"/>
                    </a:lnTo>
                    <a:lnTo>
                      <a:pt x="369" y="1786"/>
                    </a:lnTo>
                    <a:lnTo>
                      <a:pt x="425" y="1786"/>
                    </a:lnTo>
                    <a:lnTo>
                      <a:pt x="510" y="1871"/>
                    </a:lnTo>
                    <a:lnTo>
                      <a:pt x="510" y="1984"/>
                    </a:lnTo>
                    <a:lnTo>
                      <a:pt x="595" y="2012"/>
                    </a:lnTo>
                    <a:lnTo>
                      <a:pt x="624" y="2012"/>
                    </a:lnTo>
                    <a:lnTo>
                      <a:pt x="652" y="2069"/>
                    </a:lnTo>
                    <a:lnTo>
                      <a:pt x="709" y="2041"/>
                    </a:lnTo>
                    <a:lnTo>
                      <a:pt x="766" y="2069"/>
                    </a:lnTo>
                    <a:lnTo>
                      <a:pt x="766" y="2097"/>
                    </a:lnTo>
                    <a:lnTo>
                      <a:pt x="851" y="2041"/>
                    </a:lnTo>
                    <a:lnTo>
                      <a:pt x="936" y="2069"/>
                    </a:lnTo>
                    <a:lnTo>
                      <a:pt x="936" y="2126"/>
                    </a:lnTo>
                    <a:lnTo>
                      <a:pt x="992" y="2097"/>
                    </a:lnTo>
                    <a:lnTo>
                      <a:pt x="1077" y="2211"/>
                    </a:lnTo>
                    <a:lnTo>
                      <a:pt x="1106" y="2211"/>
                    </a:lnTo>
                    <a:lnTo>
                      <a:pt x="1162" y="2239"/>
                    </a:lnTo>
                    <a:lnTo>
                      <a:pt x="1276" y="2154"/>
                    </a:lnTo>
                    <a:lnTo>
                      <a:pt x="1389" y="2182"/>
                    </a:lnTo>
                    <a:lnTo>
                      <a:pt x="1503" y="2154"/>
                    </a:lnTo>
                    <a:lnTo>
                      <a:pt x="1503" y="2097"/>
                    </a:lnTo>
                    <a:lnTo>
                      <a:pt x="1531" y="2069"/>
                    </a:lnTo>
                    <a:lnTo>
                      <a:pt x="1531" y="2041"/>
                    </a:lnTo>
                    <a:lnTo>
                      <a:pt x="1559" y="1984"/>
                    </a:lnTo>
                    <a:lnTo>
                      <a:pt x="1644" y="1984"/>
                    </a:lnTo>
                    <a:lnTo>
                      <a:pt x="1644" y="1927"/>
                    </a:lnTo>
                    <a:lnTo>
                      <a:pt x="1729" y="1899"/>
                    </a:lnTo>
                    <a:lnTo>
                      <a:pt x="1758" y="1927"/>
                    </a:lnTo>
                    <a:lnTo>
                      <a:pt x="1815" y="1899"/>
                    </a:lnTo>
                    <a:lnTo>
                      <a:pt x="1871" y="1899"/>
                    </a:lnTo>
                    <a:lnTo>
                      <a:pt x="1900" y="1871"/>
                    </a:lnTo>
                    <a:lnTo>
                      <a:pt x="1900" y="1842"/>
                    </a:lnTo>
                    <a:lnTo>
                      <a:pt x="1985" y="1786"/>
                    </a:lnTo>
                    <a:lnTo>
                      <a:pt x="2098" y="1842"/>
                    </a:lnTo>
                    <a:lnTo>
                      <a:pt x="2183" y="1956"/>
                    </a:lnTo>
                    <a:lnTo>
                      <a:pt x="2240" y="1956"/>
                    </a:lnTo>
                    <a:lnTo>
                      <a:pt x="2240" y="1984"/>
                    </a:lnTo>
                    <a:lnTo>
                      <a:pt x="2325" y="2012"/>
                    </a:lnTo>
                    <a:lnTo>
                      <a:pt x="2353" y="1956"/>
                    </a:lnTo>
                    <a:lnTo>
                      <a:pt x="2523" y="2041"/>
                    </a:lnTo>
                    <a:lnTo>
                      <a:pt x="2580" y="1956"/>
                    </a:lnTo>
                    <a:lnTo>
                      <a:pt x="2580" y="1927"/>
                    </a:lnTo>
                    <a:lnTo>
                      <a:pt x="2608" y="1899"/>
                    </a:lnTo>
                    <a:lnTo>
                      <a:pt x="2608" y="1842"/>
                    </a:lnTo>
                    <a:lnTo>
                      <a:pt x="2637" y="1814"/>
                    </a:lnTo>
                    <a:lnTo>
                      <a:pt x="2637" y="1757"/>
                    </a:lnTo>
                    <a:lnTo>
                      <a:pt x="2580" y="1729"/>
                    </a:lnTo>
                    <a:lnTo>
                      <a:pt x="2580" y="1644"/>
                    </a:lnTo>
                    <a:lnTo>
                      <a:pt x="2495" y="1559"/>
                    </a:lnTo>
                    <a:lnTo>
                      <a:pt x="2495" y="1502"/>
                    </a:lnTo>
                    <a:lnTo>
                      <a:pt x="2495" y="1389"/>
                    </a:lnTo>
                    <a:lnTo>
                      <a:pt x="2467" y="1332"/>
                    </a:lnTo>
                    <a:lnTo>
                      <a:pt x="2410" y="1275"/>
                    </a:lnTo>
                    <a:lnTo>
                      <a:pt x="2438" y="1162"/>
                    </a:lnTo>
                    <a:lnTo>
                      <a:pt x="2495" y="992"/>
                    </a:lnTo>
                    <a:lnTo>
                      <a:pt x="2552" y="935"/>
                    </a:lnTo>
                    <a:lnTo>
                      <a:pt x="2580" y="992"/>
                    </a:lnTo>
                    <a:lnTo>
                      <a:pt x="2637" y="1020"/>
                    </a:lnTo>
                    <a:lnTo>
                      <a:pt x="2665" y="992"/>
                    </a:lnTo>
                    <a:lnTo>
                      <a:pt x="2778" y="992"/>
                    </a:lnTo>
                    <a:lnTo>
                      <a:pt x="2835" y="1020"/>
                    </a:lnTo>
                    <a:lnTo>
                      <a:pt x="2892" y="1020"/>
                    </a:lnTo>
                    <a:lnTo>
                      <a:pt x="2920" y="1020"/>
                    </a:lnTo>
                    <a:lnTo>
                      <a:pt x="2977" y="1077"/>
                    </a:lnTo>
                    <a:lnTo>
                      <a:pt x="2977" y="1020"/>
                    </a:lnTo>
                    <a:lnTo>
                      <a:pt x="2920" y="935"/>
                    </a:lnTo>
                    <a:lnTo>
                      <a:pt x="2920" y="878"/>
                    </a:lnTo>
                    <a:lnTo>
                      <a:pt x="2835" y="793"/>
                    </a:lnTo>
                    <a:lnTo>
                      <a:pt x="2835" y="765"/>
                    </a:lnTo>
                    <a:lnTo>
                      <a:pt x="2778" y="765"/>
                    </a:lnTo>
                    <a:lnTo>
                      <a:pt x="2778" y="737"/>
                    </a:lnTo>
                    <a:lnTo>
                      <a:pt x="2665" y="708"/>
                    </a:lnTo>
                    <a:lnTo>
                      <a:pt x="2665" y="680"/>
                    </a:lnTo>
                    <a:lnTo>
                      <a:pt x="2637" y="623"/>
                    </a:lnTo>
                    <a:lnTo>
                      <a:pt x="2608" y="538"/>
                    </a:lnTo>
                    <a:lnTo>
                      <a:pt x="2552" y="510"/>
                    </a:lnTo>
                    <a:lnTo>
                      <a:pt x="2495" y="538"/>
                    </a:lnTo>
                    <a:lnTo>
                      <a:pt x="2410" y="453"/>
                    </a:lnTo>
                    <a:lnTo>
                      <a:pt x="2325" y="481"/>
                    </a:lnTo>
                    <a:lnTo>
                      <a:pt x="2296" y="481"/>
                    </a:lnTo>
                    <a:lnTo>
                      <a:pt x="2211" y="510"/>
                    </a:lnTo>
                    <a:lnTo>
                      <a:pt x="2211" y="481"/>
                    </a:lnTo>
                    <a:lnTo>
                      <a:pt x="2211" y="453"/>
                    </a:lnTo>
                    <a:lnTo>
                      <a:pt x="2211" y="425"/>
                    </a:lnTo>
                    <a:lnTo>
                      <a:pt x="2155" y="396"/>
                    </a:lnTo>
                    <a:lnTo>
                      <a:pt x="2098" y="425"/>
                    </a:lnTo>
                    <a:lnTo>
                      <a:pt x="1985" y="368"/>
                    </a:lnTo>
                    <a:lnTo>
                      <a:pt x="1956" y="311"/>
                    </a:lnTo>
                    <a:lnTo>
                      <a:pt x="1871" y="311"/>
                    </a:lnTo>
                    <a:lnTo>
                      <a:pt x="1928" y="198"/>
                    </a:lnTo>
                    <a:lnTo>
                      <a:pt x="1815" y="226"/>
                    </a:lnTo>
                    <a:lnTo>
                      <a:pt x="1758" y="141"/>
                    </a:lnTo>
                    <a:lnTo>
                      <a:pt x="1729" y="113"/>
                    </a:lnTo>
                    <a:lnTo>
                      <a:pt x="1729" y="56"/>
                    </a:lnTo>
                    <a:lnTo>
                      <a:pt x="1673" y="0"/>
                    </a:lnTo>
                    <a:lnTo>
                      <a:pt x="1588" y="0"/>
                    </a:lnTo>
                    <a:lnTo>
                      <a:pt x="1559" y="85"/>
                    </a:lnTo>
                    <a:lnTo>
                      <a:pt x="1588" y="141"/>
                    </a:lnTo>
                    <a:lnTo>
                      <a:pt x="1531" y="170"/>
                    </a:lnTo>
                    <a:lnTo>
                      <a:pt x="1531" y="226"/>
                    </a:lnTo>
                    <a:lnTo>
                      <a:pt x="1418" y="283"/>
                    </a:lnTo>
                    <a:lnTo>
                      <a:pt x="1446" y="368"/>
                    </a:lnTo>
                    <a:lnTo>
                      <a:pt x="1503" y="425"/>
                    </a:lnTo>
                    <a:lnTo>
                      <a:pt x="1503" y="453"/>
                    </a:lnTo>
                    <a:lnTo>
                      <a:pt x="1588" y="510"/>
                    </a:lnTo>
                    <a:lnTo>
                      <a:pt x="1673" y="567"/>
                    </a:lnTo>
                    <a:lnTo>
                      <a:pt x="1701" y="623"/>
                    </a:lnTo>
                    <a:lnTo>
                      <a:pt x="1644" y="623"/>
                    </a:lnTo>
                    <a:lnTo>
                      <a:pt x="1758" y="708"/>
                    </a:lnTo>
                    <a:lnTo>
                      <a:pt x="1786" y="737"/>
                    </a:lnTo>
                    <a:lnTo>
                      <a:pt x="1928" y="765"/>
                    </a:lnTo>
                    <a:lnTo>
                      <a:pt x="2013" y="850"/>
                    </a:lnTo>
                    <a:lnTo>
                      <a:pt x="2098" y="850"/>
                    </a:lnTo>
                    <a:lnTo>
                      <a:pt x="2126" y="793"/>
                    </a:lnTo>
                    <a:lnTo>
                      <a:pt x="2183" y="822"/>
                    </a:lnTo>
                    <a:lnTo>
                      <a:pt x="2183" y="935"/>
                    </a:lnTo>
                    <a:lnTo>
                      <a:pt x="2126" y="963"/>
                    </a:lnTo>
                    <a:lnTo>
                      <a:pt x="2211" y="1048"/>
                    </a:lnTo>
                    <a:lnTo>
                      <a:pt x="2155" y="1105"/>
                    </a:lnTo>
                    <a:lnTo>
                      <a:pt x="2126" y="1190"/>
                    </a:lnTo>
                    <a:lnTo>
                      <a:pt x="2041" y="1247"/>
                    </a:lnTo>
                    <a:lnTo>
                      <a:pt x="1928" y="1247"/>
                    </a:lnTo>
                    <a:lnTo>
                      <a:pt x="1956" y="1190"/>
                    </a:lnTo>
                    <a:lnTo>
                      <a:pt x="1900" y="1162"/>
                    </a:lnTo>
                    <a:lnTo>
                      <a:pt x="1843" y="1190"/>
                    </a:lnTo>
                    <a:lnTo>
                      <a:pt x="1758" y="1133"/>
                    </a:lnTo>
                    <a:lnTo>
                      <a:pt x="1701" y="1162"/>
                    </a:lnTo>
                    <a:lnTo>
                      <a:pt x="1588" y="1162"/>
                    </a:lnTo>
                    <a:lnTo>
                      <a:pt x="1531" y="1247"/>
                    </a:lnTo>
                    <a:lnTo>
                      <a:pt x="1389" y="1219"/>
                    </a:lnTo>
                    <a:lnTo>
                      <a:pt x="1333" y="1275"/>
                    </a:lnTo>
                    <a:lnTo>
                      <a:pt x="1304" y="1219"/>
                    </a:lnTo>
                    <a:lnTo>
                      <a:pt x="1219" y="1190"/>
                    </a:lnTo>
                    <a:lnTo>
                      <a:pt x="1106" y="1219"/>
                    </a:lnTo>
                    <a:lnTo>
                      <a:pt x="1049" y="1133"/>
                    </a:lnTo>
                    <a:lnTo>
                      <a:pt x="992" y="1133"/>
                    </a:lnTo>
                    <a:lnTo>
                      <a:pt x="822" y="963"/>
                    </a:lnTo>
                    <a:lnTo>
                      <a:pt x="851" y="878"/>
                    </a:lnTo>
                    <a:lnTo>
                      <a:pt x="822" y="822"/>
                    </a:lnTo>
                    <a:lnTo>
                      <a:pt x="851" y="793"/>
                    </a:lnTo>
                    <a:lnTo>
                      <a:pt x="851" y="737"/>
                    </a:lnTo>
                    <a:lnTo>
                      <a:pt x="794" y="708"/>
                    </a:lnTo>
                    <a:lnTo>
                      <a:pt x="737" y="680"/>
                    </a:lnTo>
                    <a:lnTo>
                      <a:pt x="681" y="70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1" name="Freeform 951">
                <a:extLst>
                  <a:ext uri="{FF2B5EF4-FFF2-40B4-BE49-F238E27FC236}">
                    <a16:creationId xmlns:a16="http://schemas.microsoft.com/office/drawing/2014/main" id="{FFA46B50-269F-44C7-A20D-E210ABFD8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0" y="2400"/>
                <a:ext cx="1474" cy="1049"/>
              </a:xfrm>
              <a:custGeom>
                <a:avLst/>
                <a:gdLst>
                  <a:gd name="T0" fmla="*/ 0 w 1474"/>
                  <a:gd name="T1" fmla="*/ 454 h 1049"/>
                  <a:gd name="T2" fmla="*/ 114 w 1474"/>
                  <a:gd name="T3" fmla="*/ 511 h 1049"/>
                  <a:gd name="T4" fmla="*/ 114 w 1474"/>
                  <a:gd name="T5" fmla="*/ 567 h 1049"/>
                  <a:gd name="T6" fmla="*/ 85 w 1474"/>
                  <a:gd name="T7" fmla="*/ 596 h 1049"/>
                  <a:gd name="T8" fmla="*/ 114 w 1474"/>
                  <a:gd name="T9" fmla="*/ 652 h 1049"/>
                  <a:gd name="T10" fmla="*/ 85 w 1474"/>
                  <a:gd name="T11" fmla="*/ 737 h 1049"/>
                  <a:gd name="T12" fmla="*/ 255 w 1474"/>
                  <a:gd name="T13" fmla="*/ 907 h 1049"/>
                  <a:gd name="T14" fmla="*/ 312 w 1474"/>
                  <a:gd name="T15" fmla="*/ 907 h 1049"/>
                  <a:gd name="T16" fmla="*/ 369 w 1474"/>
                  <a:gd name="T17" fmla="*/ 993 h 1049"/>
                  <a:gd name="T18" fmla="*/ 482 w 1474"/>
                  <a:gd name="T19" fmla="*/ 964 h 1049"/>
                  <a:gd name="T20" fmla="*/ 567 w 1474"/>
                  <a:gd name="T21" fmla="*/ 993 h 1049"/>
                  <a:gd name="T22" fmla="*/ 596 w 1474"/>
                  <a:gd name="T23" fmla="*/ 1049 h 1049"/>
                  <a:gd name="T24" fmla="*/ 652 w 1474"/>
                  <a:gd name="T25" fmla="*/ 993 h 1049"/>
                  <a:gd name="T26" fmla="*/ 794 w 1474"/>
                  <a:gd name="T27" fmla="*/ 1021 h 1049"/>
                  <a:gd name="T28" fmla="*/ 851 w 1474"/>
                  <a:gd name="T29" fmla="*/ 936 h 1049"/>
                  <a:gd name="T30" fmla="*/ 964 w 1474"/>
                  <a:gd name="T31" fmla="*/ 936 h 1049"/>
                  <a:gd name="T32" fmla="*/ 1021 w 1474"/>
                  <a:gd name="T33" fmla="*/ 907 h 1049"/>
                  <a:gd name="T34" fmla="*/ 1106 w 1474"/>
                  <a:gd name="T35" fmla="*/ 964 h 1049"/>
                  <a:gd name="T36" fmla="*/ 1163 w 1474"/>
                  <a:gd name="T37" fmla="*/ 936 h 1049"/>
                  <a:gd name="T38" fmla="*/ 1219 w 1474"/>
                  <a:gd name="T39" fmla="*/ 964 h 1049"/>
                  <a:gd name="T40" fmla="*/ 1191 w 1474"/>
                  <a:gd name="T41" fmla="*/ 1021 h 1049"/>
                  <a:gd name="T42" fmla="*/ 1304 w 1474"/>
                  <a:gd name="T43" fmla="*/ 1021 h 1049"/>
                  <a:gd name="T44" fmla="*/ 1389 w 1474"/>
                  <a:gd name="T45" fmla="*/ 964 h 1049"/>
                  <a:gd name="T46" fmla="*/ 1418 w 1474"/>
                  <a:gd name="T47" fmla="*/ 879 h 1049"/>
                  <a:gd name="T48" fmla="*/ 1474 w 1474"/>
                  <a:gd name="T49" fmla="*/ 822 h 1049"/>
                  <a:gd name="T50" fmla="*/ 1389 w 1474"/>
                  <a:gd name="T51" fmla="*/ 737 h 1049"/>
                  <a:gd name="T52" fmla="*/ 1446 w 1474"/>
                  <a:gd name="T53" fmla="*/ 709 h 1049"/>
                  <a:gd name="T54" fmla="*/ 1446 w 1474"/>
                  <a:gd name="T55" fmla="*/ 596 h 1049"/>
                  <a:gd name="T56" fmla="*/ 1389 w 1474"/>
                  <a:gd name="T57" fmla="*/ 567 h 1049"/>
                  <a:gd name="T58" fmla="*/ 1361 w 1474"/>
                  <a:gd name="T59" fmla="*/ 624 h 1049"/>
                  <a:gd name="T60" fmla="*/ 1276 w 1474"/>
                  <a:gd name="T61" fmla="*/ 624 h 1049"/>
                  <a:gd name="T62" fmla="*/ 1191 w 1474"/>
                  <a:gd name="T63" fmla="*/ 539 h 1049"/>
                  <a:gd name="T64" fmla="*/ 1049 w 1474"/>
                  <a:gd name="T65" fmla="*/ 511 h 1049"/>
                  <a:gd name="T66" fmla="*/ 1021 w 1474"/>
                  <a:gd name="T67" fmla="*/ 482 h 1049"/>
                  <a:gd name="T68" fmla="*/ 907 w 1474"/>
                  <a:gd name="T69" fmla="*/ 397 h 1049"/>
                  <a:gd name="T70" fmla="*/ 964 w 1474"/>
                  <a:gd name="T71" fmla="*/ 397 h 1049"/>
                  <a:gd name="T72" fmla="*/ 936 w 1474"/>
                  <a:gd name="T73" fmla="*/ 341 h 1049"/>
                  <a:gd name="T74" fmla="*/ 766 w 1474"/>
                  <a:gd name="T75" fmla="*/ 227 h 1049"/>
                  <a:gd name="T76" fmla="*/ 766 w 1474"/>
                  <a:gd name="T77" fmla="*/ 199 h 1049"/>
                  <a:gd name="T78" fmla="*/ 709 w 1474"/>
                  <a:gd name="T79" fmla="*/ 142 h 1049"/>
                  <a:gd name="T80" fmla="*/ 681 w 1474"/>
                  <a:gd name="T81" fmla="*/ 57 h 1049"/>
                  <a:gd name="T82" fmla="*/ 567 w 1474"/>
                  <a:gd name="T83" fmla="*/ 0 h 1049"/>
                  <a:gd name="T84" fmla="*/ 539 w 1474"/>
                  <a:gd name="T85" fmla="*/ 29 h 1049"/>
                  <a:gd name="T86" fmla="*/ 454 w 1474"/>
                  <a:gd name="T87" fmla="*/ 29 h 1049"/>
                  <a:gd name="T88" fmla="*/ 454 w 1474"/>
                  <a:gd name="T89" fmla="*/ 85 h 1049"/>
                  <a:gd name="T90" fmla="*/ 425 w 1474"/>
                  <a:gd name="T91" fmla="*/ 57 h 1049"/>
                  <a:gd name="T92" fmla="*/ 255 w 1474"/>
                  <a:gd name="T93" fmla="*/ 142 h 1049"/>
                  <a:gd name="T94" fmla="*/ 255 w 1474"/>
                  <a:gd name="T95" fmla="*/ 227 h 1049"/>
                  <a:gd name="T96" fmla="*/ 199 w 1474"/>
                  <a:gd name="T97" fmla="*/ 255 h 1049"/>
                  <a:gd name="T98" fmla="*/ 142 w 1474"/>
                  <a:gd name="T99" fmla="*/ 227 h 1049"/>
                  <a:gd name="T100" fmla="*/ 114 w 1474"/>
                  <a:gd name="T101" fmla="*/ 255 h 1049"/>
                  <a:gd name="T102" fmla="*/ 114 w 1474"/>
                  <a:gd name="T103" fmla="*/ 312 h 1049"/>
                  <a:gd name="T104" fmla="*/ 85 w 1474"/>
                  <a:gd name="T105" fmla="*/ 369 h 1049"/>
                  <a:gd name="T106" fmla="*/ 29 w 1474"/>
                  <a:gd name="T107" fmla="*/ 369 h 1049"/>
                  <a:gd name="T108" fmla="*/ 0 w 1474"/>
                  <a:gd name="T109" fmla="*/ 454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049">
                    <a:moveTo>
                      <a:pt x="0" y="454"/>
                    </a:moveTo>
                    <a:lnTo>
                      <a:pt x="114" y="511"/>
                    </a:lnTo>
                    <a:lnTo>
                      <a:pt x="114" y="567"/>
                    </a:lnTo>
                    <a:lnTo>
                      <a:pt x="85" y="596"/>
                    </a:lnTo>
                    <a:lnTo>
                      <a:pt x="114" y="652"/>
                    </a:lnTo>
                    <a:lnTo>
                      <a:pt x="85" y="737"/>
                    </a:lnTo>
                    <a:lnTo>
                      <a:pt x="255" y="907"/>
                    </a:lnTo>
                    <a:lnTo>
                      <a:pt x="312" y="907"/>
                    </a:lnTo>
                    <a:lnTo>
                      <a:pt x="369" y="993"/>
                    </a:lnTo>
                    <a:lnTo>
                      <a:pt x="482" y="964"/>
                    </a:lnTo>
                    <a:lnTo>
                      <a:pt x="567" y="993"/>
                    </a:lnTo>
                    <a:lnTo>
                      <a:pt x="596" y="1049"/>
                    </a:lnTo>
                    <a:lnTo>
                      <a:pt x="652" y="993"/>
                    </a:lnTo>
                    <a:lnTo>
                      <a:pt x="794" y="1021"/>
                    </a:lnTo>
                    <a:lnTo>
                      <a:pt x="851" y="936"/>
                    </a:lnTo>
                    <a:lnTo>
                      <a:pt x="964" y="936"/>
                    </a:lnTo>
                    <a:lnTo>
                      <a:pt x="1021" y="907"/>
                    </a:lnTo>
                    <a:lnTo>
                      <a:pt x="1106" y="964"/>
                    </a:lnTo>
                    <a:lnTo>
                      <a:pt x="1163" y="936"/>
                    </a:lnTo>
                    <a:lnTo>
                      <a:pt x="1219" y="964"/>
                    </a:lnTo>
                    <a:lnTo>
                      <a:pt x="1191" y="1021"/>
                    </a:lnTo>
                    <a:lnTo>
                      <a:pt x="1304" y="1021"/>
                    </a:lnTo>
                    <a:lnTo>
                      <a:pt x="1389" y="964"/>
                    </a:lnTo>
                    <a:lnTo>
                      <a:pt x="1418" y="879"/>
                    </a:lnTo>
                    <a:lnTo>
                      <a:pt x="1474" y="822"/>
                    </a:lnTo>
                    <a:lnTo>
                      <a:pt x="1389" y="737"/>
                    </a:lnTo>
                    <a:lnTo>
                      <a:pt x="1446" y="709"/>
                    </a:lnTo>
                    <a:lnTo>
                      <a:pt x="1446" y="596"/>
                    </a:lnTo>
                    <a:lnTo>
                      <a:pt x="1389" y="567"/>
                    </a:lnTo>
                    <a:lnTo>
                      <a:pt x="1361" y="624"/>
                    </a:lnTo>
                    <a:lnTo>
                      <a:pt x="1276" y="624"/>
                    </a:lnTo>
                    <a:lnTo>
                      <a:pt x="1191" y="539"/>
                    </a:lnTo>
                    <a:lnTo>
                      <a:pt x="1049" y="511"/>
                    </a:lnTo>
                    <a:lnTo>
                      <a:pt x="1021" y="482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36" y="341"/>
                    </a:lnTo>
                    <a:lnTo>
                      <a:pt x="766" y="227"/>
                    </a:lnTo>
                    <a:lnTo>
                      <a:pt x="766" y="199"/>
                    </a:lnTo>
                    <a:lnTo>
                      <a:pt x="709" y="142"/>
                    </a:lnTo>
                    <a:lnTo>
                      <a:pt x="681" y="57"/>
                    </a:lnTo>
                    <a:lnTo>
                      <a:pt x="567" y="0"/>
                    </a:lnTo>
                    <a:lnTo>
                      <a:pt x="539" y="29"/>
                    </a:lnTo>
                    <a:lnTo>
                      <a:pt x="454" y="29"/>
                    </a:lnTo>
                    <a:lnTo>
                      <a:pt x="454" y="85"/>
                    </a:lnTo>
                    <a:lnTo>
                      <a:pt x="425" y="57"/>
                    </a:lnTo>
                    <a:lnTo>
                      <a:pt x="255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27"/>
                    </a:lnTo>
                    <a:lnTo>
                      <a:pt x="114" y="255"/>
                    </a:lnTo>
                    <a:lnTo>
                      <a:pt x="114" y="312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2" name="Freeform 953">
                <a:extLst>
                  <a:ext uri="{FF2B5EF4-FFF2-40B4-BE49-F238E27FC236}">
                    <a16:creationId xmlns:a16="http://schemas.microsoft.com/office/drawing/2014/main" id="{6D77865E-2D27-4F37-BEBB-7A9AA0CEE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3081"/>
                <a:ext cx="623" cy="397"/>
              </a:xfrm>
              <a:custGeom>
                <a:avLst/>
                <a:gdLst>
                  <a:gd name="T0" fmla="*/ 226 w 623"/>
                  <a:gd name="T1" fmla="*/ 0 h 397"/>
                  <a:gd name="T2" fmla="*/ 141 w 623"/>
                  <a:gd name="T3" fmla="*/ 28 h 397"/>
                  <a:gd name="T4" fmla="*/ 113 w 623"/>
                  <a:gd name="T5" fmla="*/ 113 h 397"/>
                  <a:gd name="T6" fmla="*/ 85 w 623"/>
                  <a:gd name="T7" fmla="*/ 113 h 397"/>
                  <a:gd name="T8" fmla="*/ 56 w 623"/>
                  <a:gd name="T9" fmla="*/ 85 h 397"/>
                  <a:gd name="T10" fmla="*/ 0 w 623"/>
                  <a:gd name="T11" fmla="*/ 113 h 397"/>
                  <a:gd name="T12" fmla="*/ 28 w 623"/>
                  <a:gd name="T13" fmla="*/ 141 h 397"/>
                  <a:gd name="T14" fmla="*/ 141 w 623"/>
                  <a:gd name="T15" fmla="*/ 226 h 397"/>
                  <a:gd name="T16" fmla="*/ 226 w 623"/>
                  <a:gd name="T17" fmla="*/ 368 h 397"/>
                  <a:gd name="T18" fmla="*/ 311 w 623"/>
                  <a:gd name="T19" fmla="*/ 397 h 397"/>
                  <a:gd name="T20" fmla="*/ 368 w 623"/>
                  <a:gd name="T21" fmla="*/ 368 h 397"/>
                  <a:gd name="T22" fmla="*/ 425 w 623"/>
                  <a:gd name="T23" fmla="*/ 312 h 397"/>
                  <a:gd name="T24" fmla="*/ 453 w 623"/>
                  <a:gd name="T25" fmla="*/ 255 h 397"/>
                  <a:gd name="T26" fmla="*/ 567 w 623"/>
                  <a:gd name="T27" fmla="*/ 255 h 397"/>
                  <a:gd name="T28" fmla="*/ 623 w 623"/>
                  <a:gd name="T29" fmla="*/ 226 h 397"/>
                  <a:gd name="T30" fmla="*/ 595 w 623"/>
                  <a:gd name="T31" fmla="*/ 226 h 397"/>
                  <a:gd name="T32" fmla="*/ 595 w 623"/>
                  <a:gd name="T33" fmla="*/ 198 h 397"/>
                  <a:gd name="T34" fmla="*/ 538 w 623"/>
                  <a:gd name="T35" fmla="*/ 113 h 397"/>
                  <a:gd name="T36" fmla="*/ 453 w 623"/>
                  <a:gd name="T37" fmla="*/ 56 h 397"/>
                  <a:gd name="T38" fmla="*/ 425 w 623"/>
                  <a:gd name="T39" fmla="*/ 56 h 397"/>
                  <a:gd name="T40" fmla="*/ 368 w 623"/>
                  <a:gd name="T41" fmla="*/ 0 h 397"/>
                  <a:gd name="T42" fmla="*/ 340 w 623"/>
                  <a:gd name="T43" fmla="*/ 28 h 397"/>
                  <a:gd name="T44" fmla="*/ 255 w 623"/>
                  <a:gd name="T45" fmla="*/ 0 h 397"/>
                  <a:gd name="T46" fmla="*/ 226 w 623"/>
                  <a:gd name="T4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3" h="397">
                    <a:moveTo>
                      <a:pt x="226" y="0"/>
                    </a:moveTo>
                    <a:lnTo>
                      <a:pt x="141" y="28"/>
                    </a:lnTo>
                    <a:lnTo>
                      <a:pt x="113" y="113"/>
                    </a:lnTo>
                    <a:lnTo>
                      <a:pt x="85" y="113"/>
                    </a:lnTo>
                    <a:lnTo>
                      <a:pt x="56" y="85"/>
                    </a:lnTo>
                    <a:lnTo>
                      <a:pt x="0" y="113"/>
                    </a:lnTo>
                    <a:lnTo>
                      <a:pt x="28" y="141"/>
                    </a:lnTo>
                    <a:lnTo>
                      <a:pt x="141" y="226"/>
                    </a:lnTo>
                    <a:lnTo>
                      <a:pt x="226" y="368"/>
                    </a:lnTo>
                    <a:lnTo>
                      <a:pt x="311" y="397"/>
                    </a:lnTo>
                    <a:lnTo>
                      <a:pt x="368" y="368"/>
                    </a:lnTo>
                    <a:lnTo>
                      <a:pt x="425" y="312"/>
                    </a:lnTo>
                    <a:lnTo>
                      <a:pt x="453" y="255"/>
                    </a:lnTo>
                    <a:lnTo>
                      <a:pt x="567" y="255"/>
                    </a:lnTo>
                    <a:lnTo>
                      <a:pt x="623" y="226"/>
                    </a:lnTo>
                    <a:lnTo>
                      <a:pt x="595" y="226"/>
                    </a:lnTo>
                    <a:lnTo>
                      <a:pt x="595" y="198"/>
                    </a:lnTo>
                    <a:lnTo>
                      <a:pt x="538" y="113"/>
                    </a:lnTo>
                    <a:lnTo>
                      <a:pt x="453" y="56"/>
                    </a:lnTo>
                    <a:lnTo>
                      <a:pt x="425" y="56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55" y="0"/>
                    </a:lnTo>
                    <a:lnTo>
                      <a:pt x="22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3" name="Freeform 959">
                <a:extLst>
                  <a:ext uri="{FF2B5EF4-FFF2-40B4-BE49-F238E27FC236}">
                    <a16:creationId xmlns:a16="http://schemas.microsoft.com/office/drawing/2014/main" id="{200E4D26-D6EB-49E6-895A-903FB52B1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" y="2429"/>
                <a:ext cx="567" cy="765"/>
              </a:xfrm>
              <a:custGeom>
                <a:avLst/>
                <a:gdLst>
                  <a:gd name="T0" fmla="*/ 255 w 567"/>
                  <a:gd name="T1" fmla="*/ 680 h 765"/>
                  <a:gd name="T2" fmla="*/ 227 w 567"/>
                  <a:gd name="T3" fmla="*/ 737 h 765"/>
                  <a:gd name="T4" fmla="*/ 142 w 567"/>
                  <a:gd name="T5" fmla="*/ 765 h 765"/>
                  <a:gd name="T6" fmla="*/ 85 w 567"/>
                  <a:gd name="T7" fmla="*/ 680 h 765"/>
                  <a:gd name="T8" fmla="*/ 85 w 567"/>
                  <a:gd name="T9" fmla="*/ 623 h 765"/>
                  <a:gd name="T10" fmla="*/ 0 w 567"/>
                  <a:gd name="T11" fmla="*/ 538 h 765"/>
                  <a:gd name="T12" fmla="*/ 0 w 567"/>
                  <a:gd name="T13" fmla="*/ 510 h 765"/>
                  <a:gd name="T14" fmla="*/ 28 w 567"/>
                  <a:gd name="T15" fmla="*/ 482 h 765"/>
                  <a:gd name="T16" fmla="*/ 28 w 567"/>
                  <a:gd name="T17" fmla="*/ 368 h 765"/>
                  <a:gd name="T18" fmla="*/ 0 w 567"/>
                  <a:gd name="T19" fmla="*/ 312 h 765"/>
                  <a:gd name="T20" fmla="*/ 57 w 567"/>
                  <a:gd name="T21" fmla="*/ 255 h 765"/>
                  <a:gd name="T22" fmla="*/ 28 w 567"/>
                  <a:gd name="T23" fmla="*/ 198 h 765"/>
                  <a:gd name="T24" fmla="*/ 28 w 567"/>
                  <a:gd name="T25" fmla="*/ 141 h 765"/>
                  <a:gd name="T26" fmla="*/ 0 w 567"/>
                  <a:gd name="T27" fmla="*/ 28 h 765"/>
                  <a:gd name="T28" fmla="*/ 28 w 567"/>
                  <a:gd name="T29" fmla="*/ 0 h 765"/>
                  <a:gd name="T30" fmla="*/ 85 w 567"/>
                  <a:gd name="T31" fmla="*/ 28 h 765"/>
                  <a:gd name="T32" fmla="*/ 142 w 567"/>
                  <a:gd name="T33" fmla="*/ 28 h 765"/>
                  <a:gd name="T34" fmla="*/ 142 w 567"/>
                  <a:gd name="T35" fmla="*/ 85 h 765"/>
                  <a:gd name="T36" fmla="*/ 227 w 567"/>
                  <a:gd name="T37" fmla="*/ 170 h 765"/>
                  <a:gd name="T38" fmla="*/ 284 w 567"/>
                  <a:gd name="T39" fmla="*/ 198 h 765"/>
                  <a:gd name="T40" fmla="*/ 312 w 567"/>
                  <a:gd name="T41" fmla="*/ 170 h 765"/>
                  <a:gd name="T42" fmla="*/ 369 w 567"/>
                  <a:gd name="T43" fmla="*/ 226 h 765"/>
                  <a:gd name="T44" fmla="*/ 482 w 567"/>
                  <a:gd name="T45" fmla="*/ 255 h 765"/>
                  <a:gd name="T46" fmla="*/ 482 w 567"/>
                  <a:gd name="T47" fmla="*/ 312 h 765"/>
                  <a:gd name="T48" fmla="*/ 539 w 567"/>
                  <a:gd name="T49" fmla="*/ 283 h 765"/>
                  <a:gd name="T50" fmla="*/ 567 w 567"/>
                  <a:gd name="T51" fmla="*/ 340 h 765"/>
                  <a:gd name="T52" fmla="*/ 510 w 567"/>
                  <a:gd name="T53" fmla="*/ 368 h 765"/>
                  <a:gd name="T54" fmla="*/ 454 w 567"/>
                  <a:gd name="T55" fmla="*/ 368 h 765"/>
                  <a:gd name="T56" fmla="*/ 397 w 567"/>
                  <a:gd name="T57" fmla="*/ 425 h 765"/>
                  <a:gd name="T58" fmla="*/ 284 w 567"/>
                  <a:gd name="T59" fmla="*/ 510 h 765"/>
                  <a:gd name="T60" fmla="*/ 255 w 567"/>
                  <a:gd name="T61" fmla="*/ 510 h 765"/>
                  <a:gd name="T62" fmla="*/ 227 w 567"/>
                  <a:gd name="T63" fmla="*/ 538 h 765"/>
                  <a:gd name="T64" fmla="*/ 255 w 567"/>
                  <a:gd name="T65" fmla="*/ 623 h 765"/>
                  <a:gd name="T66" fmla="*/ 255 w 567"/>
                  <a:gd name="T67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7" h="765">
                    <a:moveTo>
                      <a:pt x="255" y="680"/>
                    </a:moveTo>
                    <a:lnTo>
                      <a:pt x="227" y="737"/>
                    </a:lnTo>
                    <a:lnTo>
                      <a:pt x="142" y="765"/>
                    </a:lnTo>
                    <a:lnTo>
                      <a:pt x="85" y="680"/>
                    </a:lnTo>
                    <a:lnTo>
                      <a:pt x="85" y="623"/>
                    </a:lnTo>
                    <a:lnTo>
                      <a:pt x="0" y="538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28" y="368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227" y="170"/>
                    </a:lnTo>
                    <a:lnTo>
                      <a:pt x="284" y="198"/>
                    </a:lnTo>
                    <a:lnTo>
                      <a:pt x="312" y="170"/>
                    </a:lnTo>
                    <a:lnTo>
                      <a:pt x="369" y="226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539" y="283"/>
                    </a:lnTo>
                    <a:lnTo>
                      <a:pt x="567" y="340"/>
                    </a:lnTo>
                    <a:lnTo>
                      <a:pt x="510" y="368"/>
                    </a:lnTo>
                    <a:lnTo>
                      <a:pt x="454" y="368"/>
                    </a:lnTo>
                    <a:lnTo>
                      <a:pt x="397" y="425"/>
                    </a:lnTo>
                    <a:lnTo>
                      <a:pt x="284" y="510"/>
                    </a:lnTo>
                    <a:lnTo>
                      <a:pt x="255" y="510"/>
                    </a:lnTo>
                    <a:lnTo>
                      <a:pt x="227" y="538"/>
                    </a:lnTo>
                    <a:lnTo>
                      <a:pt x="255" y="623"/>
                    </a:lnTo>
                    <a:lnTo>
                      <a:pt x="255" y="68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4" name="Freeform 960">
                <a:extLst>
                  <a:ext uri="{FF2B5EF4-FFF2-40B4-BE49-F238E27FC236}">
                    <a16:creationId xmlns:a16="http://schemas.microsoft.com/office/drawing/2014/main" id="{2CD5D583-837B-4013-B9E5-A3144AA2A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2372"/>
                <a:ext cx="794" cy="765"/>
              </a:xfrm>
              <a:custGeom>
                <a:avLst/>
                <a:gdLst>
                  <a:gd name="T0" fmla="*/ 397 w 794"/>
                  <a:gd name="T1" fmla="*/ 510 h 765"/>
                  <a:gd name="T2" fmla="*/ 368 w 794"/>
                  <a:gd name="T3" fmla="*/ 567 h 765"/>
                  <a:gd name="T4" fmla="*/ 368 w 794"/>
                  <a:gd name="T5" fmla="*/ 624 h 765"/>
                  <a:gd name="T6" fmla="*/ 312 w 794"/>
                  <a:gd name="T7" fmla="*/ 595 h 765"/>
                  <a:gd name="T8" fmla="*/ 283 w 794"/>
                  <a:gd name="T9" fmla="*/ 652 h 765"/>
                  <a:gd name="T10" fmla="*/ 255 w 794"/>
                  <a:gd name="T11" fmla="*/ 652 h 765"/>
                  <a:gd name="T12" fmla="*/ 227 w 794"/>
                  <a:gd name="T13" fmla="*/ 709 h 765"/>
                  <a:gd name="T14" fmla="*/ 170 w 794"/>
                  <a:gd name="T15" fmla="*/ 709 h 765"/>
                  <a:gd name="T16" fmla="*/ 142 w 794"/>
                  <a:gd name="T17" fmla="*/ 765 h 765"/>
                  <a:gd name="T18" fmla="*/ 113 w 794"/>
                  <a:gd name="T19" fmla="*/ 737 h 765"/>
                  <a:gd name="T20" fmla="*/ 28 w 794"/>
                  <a:gd name="T21" fmla="*/ 737 h 765"/>
                  <a:gd name="T22" fmla="*/ 28 w 794"/>
                  <a:gd name="T23" fmla="*/ 680 h 765"/>
                  <a:gd name="T24" fmla="*/ 0 w 794"/>
                  <a:gd name="T25" fmla="*/ 595 h 765"/>
                  <a:gd name="T26" fmla="*/ 28 w 794"/>
                  <a:gd name="T27" fmla="*/ 567 h 765"/>
                  <a:gd name="T28" fmla="*/ 57 w 794"/>
                  <a:gd name="T29" fmla="*/ 567 h 765"/>
                  <a:gd name="T30" fmla="*/ 170 w 794"/>
                  <a:gd name="T31" fmla="*/ 482 h 765"/>
                  <a:gd name="T32" fmla="*/ 227 w 794"/>
                  <a:gd name="T33" fmla="*/ 425 h 765"/>
                  <a:gd name="T34" fmla="*/ 283 w 794"/>
                  <a:gd name="T35" fmla="*/ 425 h 765"/>
                  <a:gd name="T36" fmla="*/ 340 w 794"/>
                  <a:gd name="T37" fmla="*/ 397 h 765"/>
                  <a:gd name="T38" fmla="*/ 312 w 794"/>
                  <a:gd name="T39" fmla="*/ 340 h 765"/>
                  <a:gd name="T40" fmla="*/ 255 w 794"/>
                  <a:gd name="T41" fmla="*/ 369 h 765"/>
                  <a:gd name="T42" fmla="*/ 255 w 794"/>
                  <a:gd name="T43" fmla="*/ 312 h 765"/>
                  <a:gd name="T44" fmla="*/ 142 w 794"/>
                  <a:gd name="T45" fmla="*/ 283 h 765"/>
                  <a:gd name="T46" fmla="*/ 85 w 794"/>
                  <a:gd name="T47" fmla="*/ 227 h 765"/>
                  <a:gd name="T48" fmla="*/ 85 w 794"/>
                  <a:gd name="T49" fmla="*/ 198 h 765"/>
                  <a:gd name="T50" fmla="*/ 142 w 794"/>
                  <a:gd name="T51" fmla="*/ 198 h 765"/>
                  <a:gd name="T52" fmla="*/ 113 w 794"/>
                  <a:gd name="T53" fmla="*/ 170 h 765"/>
                  <a:gd name="T54" fmla="*/ 142 w 794"/>
                  <a:gd name="T55" fmla="*/ 142 h 765"/>
                  <a:gd name="T56" fmla="*/ 142 w 794"/>
                  <a:gd name="T57" fmla="*/ 85 h 765"/>
                  <a:gd name="T58" fmla="*/ 198 w 794"/>
                  <a:gd name="T59" fmla="*/ 113 h 765"/>
                  <a:gd name="T60" fmla="*/ 198 w 794"/>
                  <a:gd name="T61" fmla="*/ 85 h 765"/>
                  <a:gd name="T62" fmla="*/ 227 w 794"/>
                  <a:gd name="T63" fmla="*/ 85 h 765"/>
                  <a:gd name="T64" fmla="*/ 255 w 794"/>
                  <a:gd name="T65" fmla="*/ 113 h 765"/>
                  <a:gd name="T66" fmla="*/ 255 w 794"/>
                  <a:gd name="T67" fmla="*/ 85 h 765"/>
                  <a:gd name="T68" fmla="*/ 368 w 794"/>
                  <a:gd name="T69" fmla="*/ 113 h 765"/>
                  <a:gd name="T70" fmla="*/ 368 w 794"/>
                  <a:gd name="T71" fmla="*/ 142 h 765"/>
                  <a:gd name="T72" fmla="*/ 425 w 794"/>
                  <a:gd name="T73" fmla="*/ 142 h 765"/>
                  <a:gd name="T74" fmla="*/ 482 w 794"/>
                  <a:gd name="T75" fmla="*/ 57 h 765"/>
                  <a:gd name="T76" fmla="*/ 539 w 794"/>
                  <a:gd name="T77" fmla="*/ 0 h 765"/>
                  <a:gd name="T78" fmla="*/ 595 w 794"/>
                  <a:gd name="T79" fmla="*/ 57 h 765"/>
                  <a:gd name="T80" fmla="*/ 680 w 794"/>
                  <a:gd name="T81" fmla="*/ 57 h 765"/>
                  <a:gd name="T82" fmla="*/ 652 w 794"/>
                  <a:gd name="T83" fmla="*/ 0 h 765"/>
                  <a:gd name="T84" fmla="*/ 709 w 794"/>
                  <a:gd name="T85" fmla="*/ 0 h 765"/>
                  <a:gd name="T86" fmla="*/ 737 w 794"/>
                  <a:gd name="T87" fmla="*/ 57 h 765"/>
                  <a:gd name="T88" fmla="*/ 709 w 794"/>
                  <a:gd name="T89" fmla="*/ 85 h 765"/>
                  <a:gd name="T90" fmla="*/ 680 w 794"/>
                  <a:gd name="T91" fmla="*/ 85 h 765"/>
                  <a:gd name="T92" fmla="*/ 680 w 794"/>
                  <a:gd name="T93" fmla="*/ 170 h 765"/>
                  <a:gd name="T94" fmla="*/ 794 w 794"/>
                  <a:gd name="T95" fmla="*/ 312 h 765"/>
                  <a:gd name="T96" fmla="*/ 709 w 794"/>
                  <a:gd name="T97" fmla="*/ 340 h 765"/>
                  <a:gd name="T98" fmla="*/ 709 w 794"/>
                  <a:gd name="T99" fmla="*/ 397 h 765"/>
                  <a:gd name="T100" fmla="*/ 737 w 794"/>
                  <a:gd name="T101" fmla="*/ 425 h 765"/>
                  <a:gd name="T102" fmla="*/ 709 w 794"/>
                  <a:gd name="T103" fmla="*/ 454 h 765"/>
                  <a:gd name="T104" fmla="*/ 680 w 794"/>
                  <a:gd name="T105" fmla="*/ 482 h 765"/>
                  <a:gd name="T106" fmla="*/ 680 w 794"/>
                  <a:gd name="T107" fmla="*/ 539 h 765"/>
                  <a:gd name="T108" fmla="*/ 624 w 794"/>
                  <a:gd name="T109" fmla="*/ 567 h 765"/>
                  <a:gd name="T110" fmla="*/ 539 w 794"/>
                  <a:gd name="T111" fmla="*/ 567 h 765"/>
                  <a:gd name="T112" fmla="*/ 397 w 794"/>
                  <a:gd name="T113" fmla="*/ 51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94" h="765">
                    <a:moveTo>
                      <a:pt x="397" y="510"/>
                    </a:moveTo>
                    <a:lnTo>
                      <a:pt x="368" y="567"/>
                    </a:lnTo>
                    <a:lnTo>
                      <a:pt x="368" y="624"/>
                    </a:lnTo>
                    <a:lnTo>
                      <a:pt x="312" y="595"/>
                    </a:lnTo>
                    <a:lnTo>
                      <a:pt x="283" y="652"/>
                    </a:lnTo>
                    <a:lnTo>
                      <a:pt x="255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142" y="765"/>
                    </a:lnTo>
                    <a:lnTo>
                      <a:pt x="113" y="737"/>
                    </a:lnTo>
                    <a:lnTo>
                      <a:pt x="28" y="737"/>
                    </a:lnTo>
                    <a:lnTo>
                      <a:pt x="28" y="680"/>
                    </a:lnTo>
                    <a:lnTo>
                      <a:pt x="0" y="595"/>
                    </a:lnTo>
                    <a:lnTo>
                      <a:pt x="28" y="567"/>
                    </a:lnTo>
                    <a:lnTo>
                      <a:pt x="57" y="567"/>
                    </a:lnTo>
                    <a:lnTo>
                      <a:pt x="170" y="482"/>
                    </a:lnTo>
                    <a:lnTo>
                      <a:pt x="227" y="425"/>
                    </a:lnTo>
                    <a:lnTo>
                      <a:pt x="283" y="425"/>
                    </a:lnTo>
                    <a:lnTo>
                      <a:pt x="340" y="397"/>
                    </a:lnTo>
                    <a:lnTo>
                      <a:pt x="312" y="340"/>
                    </a:lnTo>
                    <a:lnTo>
                      <a:pt x="255" y="369"/>
                    </a:lnTo>
                    <a:lnTo>
                      <a:pt x="255" y="312"/>
                    </a:lnTo>
                    <a:lnTo>
                      <a:pt x="142" y="283"/>
                    </a:lnTo>
                    <a:lnTo>
                      <a:pt x="85" y="227"/>
                    </a:lnTo>
                    <a:lnTo>
                      <a:pt x="85" y="198"/>
                    </a:lnTo>
                    <a:lnTo>
                      <a:pt x="142" y="198"/>
                    </a:lnTo>
                    <a:lnTo>
                      <a:pt x="113" y="170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55" y="85"/>
                    </a:lnTo>
                    <a:lnTo>
                      <a:pt x="368" y="113"/>
                    </a:lnTo>
                    <a:lnTo>
                      <a:pt x="368" y="142"/>
                    </a:lnTo>
                    <a:lnTo>
                      <a:pt x="425" y="142"/>
                    </a:lnTo>
                    <a:lnTo>
                      <a:pt x="482" y="57"/>
                    </a:lnTo>
                    <a:lnTo>
                      <a:pt x="539" y="0"/>
                    </a:lnTo>
                    <a:lnTo>
                      <a:pt x="595" y="57"/>
                    </a:lnTo>
                    <a:lnTo>
                      <a:pt x="680" y="57"/>
                    </a:lnTo>
                    <a:lnTo>
                      <a:pt x="652" y="0"/>
                    </a:lnTo>
                    <a:lnTo>
                      <a:pt x="709" y="0"/>
                    </a:lnTo>
                    <a:lnTo>
                      <a:pt x="737" y="57"/>
                    </a:lnTo>
                    <a:lnTo>
                      <a:pt x="709" y="85"/>
                    </a:lnTo>
                    <a:lnTo>
                      <a:pt x="680" y="85"/>
                    </a:lnTo>
                    <a:lnTo>
                      <a:pt x="680" y="170"/>
                    </a:lnTo>
                    <a:lnTo>
                      <a:pt x="794" y="312"/>
                    </a:lnTo>
                    <a:lnTo>
                      <a:pt x="709" y="340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709" y="454"/>
                    </a:lnTo>
                    <a:lnTo>
                      <a:pt x="680" y="482"/>
                    </a:lnTo>
                    <a:lnTo>
                      <a:pt x="680" y="539"/>
                    </a:lnTo>
                    <a:lnTo>
                      <a:pt x="624" y="567"/>
                    </a:lnTo>
                    <a:lnTo>
                      <a:pt x="539" y="567"/>
                    </a:lnTo>
                    <a:lnTo>
                      <a:pt x="397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5" name="Freeform 961">
                <a:extLst>
                  <a:ext uri="{FF2B5EF4-FFF2-40B4-BE49-F238E27FC236}">
                    <a16:creationId xmlns:a16="http://schemas.microsoft.com/office/drawing/2014/main" id="{09F07E99-0F7B-4BA0-A654-0282DFD33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4016"/>
                <a:ext cx="426" cy="425"/>
              </a:xfrm>
              <a:custGeom>
                <a:avLst/>
                <a:gdLst>
                  <a:gd name="T0" fmla="*/ 29 w 426"/>
                  <a:gd name="T1" fmla="*/ 425 h 425"/>
                  <a:gd name="T2" fmla="*/ 0 w 426"/>
                  <a:gd name="T3" fmla="*/ 369 h 425"/>
                  <a:gd name="T4" fmla="*/ 0 w 426"/>
                  <a:gd name="T5" fmla="*/ 340 h 425"/>
                  <a:gd name="T6" fmla="*/ 57 w 426"/>
                  <a:gd name="T7" fmla="*/ 312 h 425"/>
                  <a:gd name="T8" fmla="*/ 29 w 426"/>
                  <a:gd name="T9" fmla="*/ 284 h 425"/>
                  <a:gd name="T10" fmla="*/ 0 w 426"/>
                  <a:gd name="T11" fmla="*/ 312 h 425"/>
                  <a:gd name="T12" fmla="*/ 0 w 426"/>
                  <a:gd name="T13" fmla="*/ 284 h 425"/>
                  <a:gd name="T14" fmla="*/ 85 w 426"/>
                  <a:gd name="T15" fmla="*/ 199 h 425"/>
                  <a:gd name="T16" fmla="*/ 114 w 426"/>
                  <a:gd name="T17" fmla="*/ 199 h 425"/>
                  <a:gd name="T18" fmla="*/ 199 w 426"/>
                  <a:gd name="T19" fmla="*/ 85 h 425"/>
                  <a:gd name="T20" fmla="*/ 199 w 426"/>
                  <a:gd name="T21" fmla="*/ 29 h 425"/>
                  <a:gd name="T22" fmla="*/ 255 w 426"/>
                  <a:gd name="T23" fmla="*/ 0 h 425"/>
                  <a:gd name="T24" fmla="*/ 284 w 426"/>
                  <a:gd name="T25" fmla="*/ 29 h 425"/>
                  <a:gd name="T26" fmla="*/ 255 w 426"/>
                  <a:gd name="T27" fmla="*/ 57 h 425"/>
                  <a:gd name="T28" fmla="*/ 284 w 426"/>
                  <a:gd name="T29" fmla="*/ 85 h 425"/>
                  <a:gd name="T30" fmla="*/ 369 w 426"/>
                  <a:gd name="T31" fmla="*/ 114 h 425"/>
                  <a:gd name="T32" fmla="*/ 397 w 426"/>
                  <a:gd name="T33" fmla="*/ 85 h 425"/>
                  <a:gd name="T34" fmla="*/ 426 w 426"/>
                  <a:gd name="T35" fmla="*/ 142 h 425"/>
                  <a:gd name="T36" fmla="*/ 426 w 426"/>
                  <a:gd name="T37" fmla="*/ 199 h 425"/>
                  <a:gd name="T38" fmla="*/ 312 w 426"/>
                  <a:gd name="T39" fmla="*/ 199 h 425"/>
                  <a:gd name="T40" fmla="*/ 227 w 426"/>
                  <a:gd name="T41" fmla="*/ 227 h 425"/>
                  <a:gd name="T42" fmla="*/ 227 w 426"/>
                  <a:gd name="T43" fmla="*/ 284 h 425"/>
                  <a:gd name="T44" fmla="*/ 341 w 426"/>
                  <a:gd name="T45" fmla="*/ 227 h 425"/>
                  <a:gd name="T46" fmla="*/ 284 w 426"/>
                  <a:gd name="T47" fmla="*/ 312 h 425"/>
                  <a:gd name="T48" fmla="*/ 312 w 426"/>
                  <a:gd name="T49" fmla="*/ 340 h 425"/>
                  <a:gd name="T50" fmla="*/ 255 w 426"/>
                  <a:gd name="T51" fmla="*/ 340 h 425"/>
                  <a:gd name="T52" fmla="*/ 255 w 426"/>
                  <a:gd name="T53" fmla="*/ 397 h 425"/>
                  <a:gd name="T54" fmla="*/ 199 w 426"/>
                  <a:gd name="T55" fmla="*/ 369 h 425"/>
                  <a:gd name="T56" fmla="*/ 170 w 426"/>
                  <a:gd name="T57" fmla="*/ 369 h 425"/>
                  <a:gd name="T58" fmla="*/ 170 w 426"/>
                  <a:gd name="T59" fmla="*/ 340 h 425"/>
                  <a:gd name="T60" fmla="*/ 114 w 426"/>
                  <a:gd name="T61" fmla="*/ 369 h 425"/>
                  <a:gd name="T62" fmla="*/ 57 w 426"/>
                  <a:gd name="T63" fmla="*/ 340 h 425"/>
                  <a:gd name="T64" fmla="*/ 29 w 426"/>
                  <a:gd name="T6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6" h="425">
                    <a:moveTo>
                      <a:pt x="29" y="425"/>
                    </a:moveTo>
                    <a:lnTo>
                      <a:pt x="0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0" y="312"/>
                    </a:lnTo>
                    <a:lnTo>
                      <a:pt x="0" y="284"/>
                    </a:lnTo>
                    <a:lnTo>
                      <a:pt x="85" y="199"/>
                    </a:lnTo>
                    <a:lnTo>
                      <a:pt x="114" y="199"/>
                    </a:lnTo>
                    <a:lnTo>
                      <a:pt x="199" y="85"/>
                    </a:lnTo>
                    <a:lnTo>
                      <a:pt x="199" y="29"/>
                    </a:lnTo>
                    <a:lnTo>
                      <a:pt x="255" y="0"/>
                    </a:lnTo>
                    <a:lnTo>
                      <a:pt x="284" y="29"/>
                    </a:lnTo>
                    <a:lnTo>
                      <a:pt x="255" y="57"/>
                    </a:lnTo>
                    <a:lnTo>
                      <a:pt x="284" y="85"/>
                    </a:lnTo>
                    <a:lnTo>
                      <a:pt x="369" y="114"/>
                    </a:lnTo>
                    <a:lnTo>
                      <a:pt x="397" y="85"/>
                    </a:lnTo>
                    <a:lnTo>
                      <a:pt x="426" y="142"/>
                    </a:lnTo>
                    <a:lnTo>
                      <a:pt x="426" y="199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341" y="227"/>
                    </a:lnTo>
                    <a:lnTo>
                      <a:pt x="284" y="312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55" y="397"/>
                    </a:lnTo>
                    <a:lnTo>
                      <a:pt x="199" y="369"/>
                    </a:lnTo>
                    <a:lnTo>
                      <a:pt x="170" y="369"/>
                    </a:lnTo>
                    <a:lnTo>
                      <a:pt x="170" y="340"/>
                    </a:lnTo>
                    <a:lnTo>
                      <a:pt x="114" y="369"/>
                    </a:lnTo>
                    <a:lnTo>
                      <a:pt x="57" y="340"/>
                    </a:lnTo>
                    <a:lnTo>
                      <a:pt x="29" y="42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6" name="Freeform 962">
                <a:extLst>
                  <a:ext uri="{FF2B5EF4-FFF2-40B4-BE49-F238E27FC236}">
                    <a16:creationId xmlns:a16="http://schemas.microsoft.com/office/drawing/2014/main" id="{8CD6339E-16A7-42C2-902A-3B80A991F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" y="4328"/>
                <a:ext cx="340" cy="255"/>
              </a:xfrm>
              <a:custGeom>
                <a:avLst/>
                <a:gdLst>
                  <a:gd name="T0" fmla="*/ 0 w 340"/>
                  <a:gd name="T1" fmla="*/ 227 h 255"/>
                  <a:gd name="T2" fmla="*/ 0 w 340"/>
                  <a:gd name="T3" fmla="*/ 170 h 255"/>
                  <a:gd name="T4" fmla="*/ 142 w 340"/>
                  <a:gd name="T5" fmla="*/ 113 h 255"/>
                  <a:gd name="T6" fmla="*/ 85 w 340"/>
                  <a:gd name="T7" fmla="*/ 85 h 255"/>
                  <a:gd name="T8" fmla="*/ 114 w 340"/>
                  <a:gd name="T9" fmla="*/ 85 h 255"/>
                  <a:gd name="T10" fmla="*/ 142 w 340"/>
                  <a:gd name="T11" fmla="*/ 28 h 255"/>
                  <a:gd name="T12" fmla="*/ 170 w 340"/>
                  <a:gd name="T13" fmla="*/ 28 h 255"/>
                  <a:gd name="T14" fmla="*/ 199 w 340"/>
                  <a:gd name="T15" fmla="*/ 0 h 255"/>
                  <a:gd name="T16" fmla="*/ 284 w 340"/>
                  <a:gd name="T17" fmla="*/ 57 h 255"/>
                  <a:gd name="T18" fmla="*/ 284 w 340"/>
                  <a:gd name="T19" fmla="*/ 85 h 255"/>
                  <a:gd name="T20" fmla="*/ 312 w 340"/>
                  <a:gd name="T21" fmla="*/ 85 h 255"/>
                  <a:gd name="T22" fmla="*/ 340 w 340"/>
                  <a:gd name="T23" fmla="*/ 113 h 255"/>
                  <a:gd name="T24" fmla="*/ 312 w 340"/>
                  <a:gd name="T25" fmla="*/ 142 h 255"/>
                  <a:gd name="T26" fmla="*/ 284 w 340"/>
                  <a:gd name="T27" fmla="*/ 199 h 255"/>
                  <a:gd name="T28" fmla="*/ 255 w 340"/>
                  <a:gd name="T29" fmla="*/ 170 h 255"/>
                  <a:gd name="T30" fmla="*/ 227 w 340"/>
                  <a:gd name="T31" fmla="*/ 199 h 255"/>
                  <a:gd name="T32" fmla="*/ 199 w 340"/>
                  <a:gd name="T33" fmla="*/ 170 h 255"/>
                  <a:gd name="T34" fmla="*/ 142 w 340"/>
                  <a:gd name="T35" fmla="*/ 199 h 255"/>
                  <a:gd name="T36" fmla="*/ 170 w 340"/>
                  <a:gd name="T37" fmla="*/ 227 h 255"/>
                  <a:gd name="T38" fmla="*/ 142 w 340"/>
                  <a:gd name="T39" fmla="*/ 255 h 255"/>
                  <a:gd name="T40" fmla="*/ 114 w 340"/>
                  <a:gd name="T41" fmla="*/ 255 h 255"/>
                  <a:gd name="T42" fmla="*/ 114 w 340"/>
                  <a:gd name="T43" fmla="*/ 227 h 255"/>
                  <a:gd name="T44" fmla="*/ 57 w 340"/>
                  <a:gd name="T45" fmla="*/ 255 h 255"/>
                  <a:gd name="T46" fmla="*/ 29 w 340"/>
                  <a:gd name="T47" fmla="*/ 255 h 255"/>
                  <a:gd name="T48" fmla="*/ 0 w 340"/>
                  <a:gd name="T4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255">
                    <a:moveTo>
                      <a:pt x="0" y="227"/>
                    </a:moveTo>
                    <a:lnTo>
                      <a:pt x="0" y="170"/>
                    </a:lnTo>
                    <a:lnTo>
                      <a:pt x="142" y="113"/>
                    </a:lnTo>
                    <a:lnTo>
                      <a:pt x="85" y="85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312" y="142"/>
                    </a:lnTo>
                    <a:lnTo>
                      <a:pt x="284" y="199"/>
                    </a:lnTo>
                    <a:lnTo>
                      <a:pt x="255" y="170"/>
                    </a:lnTo>
                    <a:lnTo>
                      <a:pt x="227" y="199"/>
                    </a:lnTo>
                    <a:lnTo>
                      <a:pt x="199" y="170"/>
                    </a:lnTo>
                    <a:lnTo>
                      <a:pt x="142" y="199"/>
                    </a:lnTo>
                    <a:lnTo>
                      <a:pt x="170" y="227"/>
                    </a:lnTo>
                    <a:lnTo>
                      <a:pt x="142" y="255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7" name="Freeform 963">
                <a:extLst>
                  <a:ext uri="{FF2B5EF4-FFF2-40B4-BE49-F238E27FC236}">
                    <a16:creationId xmlns:a16="http://schemas.microsoft.com/office/drawing/2014/main" id="{F5275484-C76C-4887-8D65-A299E161D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" y="4045"/>
                <a:ext cx="454" cy="510"/>
              </a:xfrm>
              <a:custGeom>
                <a:avLst/>
                <a:gdLst>
                  <a:gd name="T0" fmla="*/ 397 w 454"/>
                  <a:gd name="T1" fmla="*/ 311 h 510"/>
                  <a:gd name="T2" fmla="*/ 369 w 454"/>
                  <a:gd name="T3" fmla="*/ 368 h 510"/>
                  <a:gd name="T4" fmla="*/ 340 w 454"/>
                  <a:gd name="T5" fmla="*/ 368 h 510"/>
                  <a:gd name="T6" fmla="*/ 397 w 454"/>
                  <a:gd name="T7" fmla="*/ 396 h 510"/>
                  <a:gd name="T8" fmla="*/ 255 w 454"/>
                  <a:gd name="T9" fmla="*/ 453 h 510"/>
                  <a:gd name="T10" fmla="*/ 255 w 454"/>
                  <a:gd name="T11" fmla="*/ 510 h 510"/>
                  <a:gd name="T12" fmla="*/ 142 w 454"/>
                  <a:gd name="T13" fmla="*/ 425 h 510"/>
                  <a:gd name="T14" fmla="*/ 142 w 454"/>
                  <a:gd name="T15" fmla="*/ 396 h 510"/>
                  <a:gd name="T16" fmla="*/ 57 w 454"/>
                  <a:gd name="T17" fmla="*/ 340 h 510"/>
                  <a:gd name="T18" fmla="*/ 85 w 454"/>
                  <a:gd name="T19" fmla="*/ 311 h 510"/>
                  <a:gd name="T20" fmla="*/ 57 w 454"/>
                  <a:gd name="T21" fmla="*/ 283 h 510"/>
                  <a:gd name="T22" fmla="*/ 114 w 454"/>
                  <a:gd name="T23" fmla="*/ 198 h 510"/>
                  <a:gd name="T24" fmla="*/ 0 w 454"/>
                  <a:gd name="T25" fmla="*/ 255 h 510"/>
                  <a:gd name="T26" fmla="*/ 0 w 454"/>
                  <a:gd name="T27" fmla="*/ 198 h 510"/>
                  <a:gd name="T28" fmla="*/ 85 w 454"/>
                  <a:gd name="T29" fmla="*/ 170 h 510"/>
                  <a:gd name="T30" fmla="*/ 199 w 454"/>
                  <a:gd name="T31" fmla="*/ 170 h 510"/>
                  <a:gd name="T32" fmla="*/ 199 w 454"/>
                  <a:gd name="T33" fmla="*/ 113 h 510"/>
                  <a:gd name="T34" fmla="*/ 170 w 454"/>
                  <a:gd name="T35" fmla="*/ 56 h 510"/>
                  <a:gd name="T36" fmla="*/ 199 w 454"/>
                  <a:gd name="T37" fmla="*/ 0 h 510"/>
                  <a:gd name="T38" fmla="*/ 284 w 454"/>
                  <a:gd name="T39" fmla="*/ 85 h 510"/>
                  <a:gd name="T40" fmla="*/ 255 w 454"/>
                  <a:gd name="T41" fmla="*/ 113 h 510"/>
                  <a:gd name="T42" fmla="*/ 312 w 454"/>
                  <a:gd name="T43" fmla="*/ 141 h 510"/>
                  <a:gd name="T44" fmla="*/ 369 w 454"/>
                  <a:gd name="T45" fmla="*/ 141 h 510"/>
                  <a:gd name="T46" fmla="*/ 397 w 454"/>
                  <a:gd name="T47" fmla="*/ 198 h 510"/>
                  <a:gd name="T48" fmla="*/ 454 w 454"/>
                  <a:gd name="T49" fmla="*/ 226 h 510"/>
                  <a:gd name="T50" fmla="*/ 397 w 454"/>
                  <a:gd name="T51" fmla="*/ 255 h 510"/>
                  <a:gd name="T52" fmla="*/ 397 w 454"/>
                  <a:gd name="T53" fmla="*/ 311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510">
                    <a:moveTo>
                      <a:pt x="397" y="311"/>
                    </a:moveTo>
                    <a:lnTo>
                      <a:pt x="369" y="368"/>
                    </a:lnTo>
                    <a:lnTo>
                      <a:pt x="340" y="368"/>
                    </a:lnTo>
                    <a:lnTo>
                      <a:pt x="397" y="396"/>
                    </a:lnTo>
                    <a:lnTo>
                      <a:pt x="255" y="453"/>
                    </a:lnTo>
                    <a:lnTo>
                      <a:pt x="255" y="510"/>
                    </a:lnTo>
                    <a:lnTo>
                      <a:pt x="142" y="425"/>
                    </a:lnTo>
                    <a:lnTo>
                      <a:pt x="142" y="396"/>
                    </a:lnTo>
                    <a:lnTo>
                      <a:pt x="57" y="340"/>
                    </a:lnTo>
                    <a:lnTo>
                      <a:pt x="85" y="311"/>
                    </a:lnTo>
                    <a:lnTo>
                      <a:pt x="57" y="283"/>
                    </a:lnTo>
                    <a:lnTo>
                      <a:pt x="114" y="198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85" y="170"/>
                    </a:lnTo>
                    <a:lnTo>
                      <a:pt x="199" y="170"/>
                    </a:lnTo>
                    <a:lnTo>
                      <a:pt x="199" y="113"/>
                    </a:lnTo>
                    <a:lnTo>
                      <a:pt x="170" y="56"/>
                    </a:lnTo>
                    <a:lnTo>
                      <a:pt x="199" y="0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312" y="141"/>
                    </a:lnTo>
                    <a:lnTo>
                      <a:pt x="369" y="141"/>
                    </a:lnTo>
                    <a:lnTo>
                      <a:pt x="397" y="198"/>
                    </a:lnTo>
                    <a:lnTo>
                      <a:pt x="454" y="226"/>
                    </a:lnTo>
                    <a:lnTo>
                      <a:pt x="397" y="255"/>
                    </a:lnTo>
                    <a:lnTo>
                      <a:pt x="397" y="3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8" name="Freeform 975">
                <a:extLst>
                  <a:ext uri="{FF2B5EF4-FFF2-40B4-BE49-F238E27FC236}">
                    <a16:creationId xmlns:a16="http://schemas.microsoft.com/office/drawing/2014/main" id="{0AB9E68C-630D-4E0D-B437-679DC41B49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8" y="2712"/>
                <a:ext cx="426" cy="482"/>
              </a:xfrm>
              <a:custGeom>
                <a:avLst/>
                <a:gdLst>
                  <a:gd name="T0" fmla="*/ 171 w 426"/>
                  <a:gd name="T1" fmla="*/ 397 h 482"/>
                  <a:gd name="T2" fmla="*/ 256 w 426"/>
                  <a:gd name="T3" fmla="*/ 482 h 482"/>
                  <a:gd name="T4" fmla="*/ 397 w 426"/>
                  <a:gd name="T5" fmla="*/ 482 h 482"/>
                  <a:gd name="T6" fmla="*/ 369 w 426"/>
                  <a:gd name="T7" fmla="*/ 454 h 482"/>
                  <a:gd name="T8" fmla="*/ 369 w 426"/>
                  <a:gd name="T9" fmla="*/ 425 h 482"/>
                  <a:gd name="T10" fmla="*/ 426 w 426"/>
                  <a:gd name="T11" fmla="*/ 369 h 482"/>
                  <a:gd name="T12" fmla="*/ 426 w 426"/>
                  <a:gd name="T13" fmla="*/ 340 h 482"/>
                  <a:gd name="T14" fmla="*/ 341 w 426"/>
                  <a:gd name="T15" fmla="*/ 312 h 482"/>
                  <a:gd name="T16" fmla="*/ 256 w 426"/>
                  <a:gd name="T17" fmla="*/ 227 h 482"/>
                  <a:gd name="T18" fmla="*/ 171 w 426"/>
                  <a:gd name="T19" fmla="*/ 199 h 482"/>
                  <a:gd name="T20" fmla="*/ 142 w 426"/>
                  <a:gd name="T21" fmla="*/ 142 h 482"/>
                  <a:gd name="T22" fmla="*/ 57 w 426"/>
                  <a:gd name="T23" fmla="*/ 85 h 482"/>
                  <a:gd name="T24" fmla="*/ 85 w 426"/>
                  <a:gd name="T25" fmla="*/ 29 h 482"/>
                  <a:gd name="T26" fmla="*/ 85 w 426"/>
                  <a:gd name="T27" fmla="*/ 0 h 482"/>
                  <a:gd name="T28" fmla="*/ 0 w 426"/>
                  <a:gd name="T29" fmla="*/ 0 h 482"/>
                  <a:gd name="T30" fmla="*/ 29 w 426"/>
                  <a:gd name="T31" fmla="*/ 85 h 482"/>
                  <a:gd name="T32" fmla="*/ 0 w 426"/>
                  <a:gd name="T33" fmla="*/ 114 h 482"/>
                  <a:gd name="T34" fmla="*/ 0 w 426"/>
                  <a:gd name="T35" fmla="*/ 199 h 482"/>
                  <a:gd name="T36" fmla="*/ 57 w 426"/>
                  <a:gd name="T37" fmla="*/ 255 h 482"/>
                  <a:gd name="T38" fmla="*/ 114 w 426"/>
                  <a:gd name="T39" fmla="*/ 255 h 482"/>
                  <a:gd name="T40" fmla="*/ 171 w 426"/>
                  <a:gd name="T41" fmla="*/ 284 h 482"/>
                  <a:gd name="T42" fmla="*/ 171 w 426"/>
                  <a:gd name="T43" fmla="*/ 312 h 482"/>
                  <a:gd name="T44" fmla="*/ 114 w 426"/>
                  <a:gd name="T45" fmla="*/ 340 h 482"/>
                  <a:gd name="T46" fmla="*/ 171 w 426"/>
                  <a:gd name="T4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6" h="482">
                    <a:moveTo>
                      <a:pt x="171" y="397"/>
                    </a:moveTo>
                    <a:lnTo>
                      <a:pt x="256" y="482"/>
                    </a:lnTo>
                    <a:lnTo>
                      <a:pt x="397" y="482"/>
                    </a:lnTo>
                    <a:lnTo>
                      <a:pt x="369" y="454"/>
                    </a:lnTo>
                    <a:lnTo>
                      <a:pt x="369" y="425"/>
                    </a:lnTo>
                    <a:lnTo>
                      <a:pt x="426" y="369"/>
                    </a:lnTo>
                    <a:lnTo>
                      <a:pt x="426" y="340"/>
                    </a:lnTo>
                    <a:lnTo>
                      <a:pt x="341" y="312"/>
                    </a:lnTo>
                    <a:lnTo>
                      <a:pt x="256" y="227"/>
                    </a:lnTo>
                    <a:lnTo>
                      <a:pt x="171" y="199"/>
                    </a:lnTo>
                    <a:lnTo>
                      <a:pt x="142" y="142"/>
                    </a:lnTo>
                    <a:lnTo>
                      <a:pt x="57" y="85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29" y="85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57" y="255"/>
                    </a:lnTo>
                    <a:lnTo>
                      <a:pt x="114" y="255"/>
                    </a:lnTo>
                    <a:lnTo>
                      <a:pt x="171" y="284"/>
                    </a:lnTo>
                    <a:lnTo>
                      <a:pt x="171" y="312"/>
                    </a:lnTo>
                    <a:lnTo>
                      <a:pt x="114" y="340"/>
                    </a:lnTo>
                    <a:lnTo>
                      <a:pt x="171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59" name="Freeform 977">
                <a:extLst>
                  <a:ext uri="{FF2B5EF4-FFF2-40B4-BE49-F238E27FC236}">
                    <a16:creationId xmlns:a16="http://schemas.microsoft.com/office/drawing/2014/main" id="{1005E03B-63F1-44C0-80E4-1FABB0889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3478"/>
                <a:ext cx="1134" cy="992"/>
              </a:xfrm>
              <a:custGeom>
                <a:avLst/>
                <a:gdLst>
                  <a:gd name="T0" fmla="*/ 1106 w 1134"/>
                  <a:gd name="T1" fmla="*/ 255 h 992"/>
                  <a:gd name="T2" fmla="*/ 1049 w 1134"/>
                  <a:gd name="T3" fmla="*/ 283 h 992"/>
                  <a:gd name="T4" fmla="*/ 1078 w 1134"/>
                  <a:gd name="T5" fmla="*/ 396 h 992"/>
                  <a:gd name="T6" fmla="*/ 1106 w 1134"/>
                  <a:gd name="T7" fmla="*/ 453 h 992"/>
                  <a:gd name="T8" fmla="*/ 1134 w 1134"/>
                  <a:gd name="T9" fmla="*/ 567 h 992"/>
                  <a:gd name="T10" fmla="*/ 1078 w 1134"/>
                  <a:gd name="T11" fmla="*/ 567 h 992"/>
                  <a:gd name="T12" fmla="*/ 1021 w 1134"/>
                  <a:gd name="T13" fmla="*/ 652 h 992"/>
                  <a:gd name="T14" fmla="*/ 907 w 1134"/>
                  <a:gd name="T15" fmla="*/ 595 h 992"/>
                  <a:gd name="T16" fmla="*/ 907 w 1134"/>
                  <a:gd name="T17" fmla="*/ 538 h 992"/>
                  <a:gd name="T18" fmla="*/ 851 w 1134"/>
                  <a:gd name="T19" fmla="*/ 623 h 992"/>
                  <a:gd name="T20" fmla="*/ 737 w 1134"/>
                  <a:gd name="T21" fmla="*/ 737 h 992"/>
                  <a:gd name="T22" fmla="*/ 652 w 1134"/>
                  <a:gd name="T23" fmla="*/ 850 h 992"/>
                  <a:gd name="T24" fmla="*/ 709 w 1134"/>
                  <a:gd name="T25" fmla="*/ 850 h 992"/>
                  <a:gd name="T26" fmla="*/ 652 w 1134"/>
                  <a:gd name="T27" fmla="*/ 907 h 992"/>
                  <a:gd name="T28" fmla="*/ 652 w 1134"/>
                  <a:gd name="T29" fmla="*/ 992 h 992"/>
                  <a:gd name="T30" fmla="*/ 539 w 1134"/>
                  <a:gd name="T31" fmla="*/ 737 h 992"/>
                  <a:gd name="T32" fmla="*/ 482 w 1134"/>
                  <a:gd name="T33" fmla="*/ 708 h 992"/>
                  <a:gd name="T34" fmla="*/ 511 w 1134"/>
                  <a:gd name="T35" fmla="*/ 595 h 992"/>
                  <a:gd name="T36" fmla="*/ 426 w 1134"/>
                  <a:gd name="T37" fmla="*/ 652 h 992"/>
                  <a:gd name="T38" fmla="*/ 340 w 1134"/>
                  <a:gd name="T39" fmla="*/ 623 h 992"/>
                  <a:gd name="T40" fmla="*/ 170 w 1134"/>
                  <a:gd name="T41" fmla="*/ 482 h 992"/>
                  <a:gd name="T42" fmla="*/ 142 w 1134"/>
                  <a:gd name="T43" fmla="*/ 538 h 992"/>
                  <a:gd name="T44" fmla="*/ 85 w 1134"/>
                  <a:gd name="T45" fmla="*/ 453 h 992"/>
                  <a:gd name="T46" fmla="*/ 29 w 1134"/>
                  <a:gd name="T47" fmla="*/ 340 h 992"/>
                  <a:gd name="T48" fmla="*/ 142 w 1134"/>
                  <a:gd name="T49" fmla="*/ 311 h 992"/>
                  <a:gd name="T50" fmla="*/ 227 w 1134"/>
                  <a:gd name="T51" fmla="*/ 226 h 992"/>
                  <a:gd name="T52" fmla="*/ 284 w 1134"/>
                  <a:gd name="T53" fmla="*/ 56 h 992"/>
                  <a:gd name="T54" fmla="*/ 340 w 1134"/>
                  <a:gd name="T55" fmla="*/ 0 h 992"/>
                  <a:gd name="T56" fmla="*/ 369 w 1134"/>
                  <a:gd name="T57" fmla="*/ 56 h 992"/>
                  <a:gd name="T58" fmla="*/ 340 w 1134"/>
                  <a:gd name="T59" fmla="*/ 113 h 992"/>
                  <a:gd name="T60" fmla="*/ 539 w 1134"/>
                  <a:gd name="T61" fmla="*/ 0 h 992"/>
                  <a:gd name="T62" fmla="*/ 624 w 1134"/>
                  <a:gd name="T63" fmla="*/ 56 h 992"/>
                  <a:gd name="T64" fmla="*/ 709 w 1134"/>
                  <a:gd name="T65" fmla="*/ 56 h 992"/>
                  <a:gd name="T66" fmla="*/ 794 w 1134"/>
                  <a:gd name="T67" fmla="*/ 56 h 992"/>
                  <a:gd name="T68" fmla="*/ 936 w 1134"/>
                  <a:gd name="T69" fmla="*/ 113 h 992"/>
                  <a:gd name="T70" fmla="*/ 993 w 1134"/>
                  <a:gd name="T71" fmla="*/ 56 h 992"/>
                  <a:gd name="T72" fmla="*/ 1021 w 1134"/>
                  <a:gd name="T73" fmla="*/ 141 h 992"/>
                  <a:gd name="T74" fmla="*/ 1049 w 1134"/>
                  <a:gd name="T75" fmla="*/ 198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34" h="992">
                    <a:moveTo>
                      <a:pt x="1078" y="226"/>
                    </a:moveTo>
                    <a:lnTo>
                      <a:pt x="1106" y="255"/>
                    </a:lnTo>
                    <a:lnTo>
                      <a:pt x="1078" y="283"/>
                    </a:lnTo>
                    <a:lnTo>
                      <a:pt x="1049" y="283"/>
                    </a:lnTo>
                    <a:lnTo>
                      <a:pt x="1078" y="340"/>
                    </a:lnTo>
                    <a:lnTo>
                      <a:pt x="1078" y="396"/>
                    </a:lnTo>
                    <a:lnTo>
                      <a:pt x="1106" y="396"/>
                    </a:lnTo>
                    <a:lnTo>
                      <a:pt x="1106" y="453"/>
                    </a:lnTo>
                    <a:lnTo>
                      <a:pt x="1078" y="510"/>
                    </a:lnTo>
                    <a:lnTo>
                      <a:pt x="1134" y="567"/>
                    </a:lnTo>
                    <a:lnTo>
                      <a:pt x="1134" y="595"/>
                    </a:lnTo>
                    <a:lnTo>
                      <a:pt x="1078" y="567"/>
                    </a:lnTo>
                    <a:lnTo>
                      <a:pt x="1049" y="623"/>
                    </a:lnTo>
                    <a:lnTo>
                      <a:pt x="1021" y="652"/>
                    </a:lnTo>
                    <a:lnTo>
                      <a:pt x="936" y="623"/>
                    </a:lnTo>
                    <a:lnTo>
                      <a:pt x="907" y="595"/>
                    </a:lnTo>
                    <a:lnTo>
                      <a:pt x="936" y="567"/>
                    </a:lnTo>
                    <a:lnTo>
                      <a:pt x="907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766" y="737"/>
                    </a:lnTo>
                    <a:lnTo>
                      <a:pt x="737" y="737"/>
                    </a:lnTo>
                    <a:lnTo>
                      <a:pt x="652" y="822"/>
                    </a:lnTo>
                    <a:lnTo>
                      <a:pt x="652" y="850"/>
                    </a:lnTo>
                    <a:lnTo>
                      <a:pt x="681" y="822"/>
                    </a:lnTo>
                    <a:lnTo>
                      <a:pt x="709" y="850"/>
                    </a:lnTo>
                    <a:lnTo>
                      <a:pt x="652" y="878"/>
                    </a:lnTo>
                    <a:lnTo>
                      <a:pt x="652" y="907"/>
                    </a:lnTo>
                    <a:lnTo>
                      <a:pt x="681" y="963"/>
                    </a:lnTo>
                    <a:lnTo>
                      <a:pt x="652" y="992"/>
                    </a:lnTo>
                    <a:lnTo>
                      <a:pt x="482" y="822"/>
                    </a:lnTo>
                    <a:lnTo>
                      <a:pt x="539" y="737"/>
                    </a:lnTo>
                    <a:lnTo>
                      <a:pt x="511" y="652"/>
                    </a:lnTo>
                    <a:lnTo>
                      <a:pt x="482" y="708"/>
                    </a:lnTo>
                    <a:lnTo>
                      <a:pt x="454" y="680"/>
                    </a:lnTo>
                    <a:lnTo>
                      <a:pt x="511" y="595"/>
                    </a:lnTo>
                    <a:lnTo>
                      <a:pt x="482" y="595"/>
                    </a:lnTo>
                    <a:lnTo>
                      <a:pt x="426" y="652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12" y="567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85" y="510"/>
                    </a:lnTo>
                    <a:lnTo>
                      <a:pt x="85" y="453"/>
                    </a:lnTo>
                    <a:lnTo>
                      <a:pt x="0" y="425"/>
                    </a:lnTo>
                    <a:lnTo>
                      <a:pt x="29" y="340"/>
                    </a:lnTo>
                    <a:lnTo>
                      <a:pt x="57" y="368"/>
                    </a:lnTo>
                    <a:lnTo>
                      <a:pt x="142" y="311"/>
                    </a:lnTo>
                    <a:lnTo>
                      <a:pt x="255" y="283"/>
                    </a:lnTo>
                    <a:lnTo>
                      <a:pt x="227" y="226"/>
                    </a:lnTo>
                    <a:lnTo>
                      <a:pt x="312" y="141"/>
                    </a:lnTo>
                    <a:lnTo>
                      <a:pt x="284" y="56"/>
                    </a:lnTo>
                    <a:lnTo>
                      <a:pt x="227" y="28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69" y="56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454" y="85"/>
                    </a:lnTo>
                    <a:lnTo>
                      <a:pt x="539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681" y="28"/>
                    </a:lnTo>
                    <a:lnTo>
                      <a:pt x="709" y="56"/>
                    </a:lnTo>
                    <a:lnTo>
                      <a:pt x="766" y="28"/>
                    </a:lnTo>
                    <a:lnTo>
                      <a:pt x="794" y="56"/>
                    </a:lnTo>
                    <a:lnTo>
                      <a:pt x="879" y="56"/>
                    </a:lnTo>
                    <a:lnTo>
                      <a:pt x="936" y="113"/>
                    </a:lnTo>
                    <a:lnTo>
                      <a:pt x="936" y="85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41"/>
                    </a:lnTo>
                    <a:lnTo>
                      <a:pt x="1049" y="141"/>
                    </a:lnTo>
                    <a:lnTo>
                      <a:pt x="1049" y="198"/>
                    </a:lnTo>
                    <a:lnTo>
                      <a:pt x="1078" y="2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0" name="Freeform 978">
                <a:extLst>
                  <a:ext uri="{FF2B5EF4-FFF2-40B4-BE49-F238E27FC236}">
                    <a16:creationId xmlns:a16="http://schemas.microsoft.com/office/drawing/2014/main" id="{53BB4286-DCF4-4FD6-8079-203E60EDE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8" y="3421"/>
                <a:ext cx="1786" cy="1191"/>
              </a:xfrm>
              <a:custGeom>
                <a:avLst/>
                <a:gdLst>
                  <a:gd name="T0" fmla="*/ 652 w 1786"/>
                  <a:gd name="T1" fmla="*/ 0 h 1191"/>
                  <a:gd name="T2" fmla="*/ 737 w 1786"/>
                  <a:gd name="T3" fmla="*/ 85 h 1191"/>
                  <a:gd name="T4" fmla="*/ 850 w 1786"/>
                  <a:gd name="T5" fmla="*/ 198 h 1191"/>
                  <a:gd name="T6" fmla="*/ 964 w 1786"/>
                  <a:gd name="T7" fmla="*/ 340 h 1191"/>
                  <a:gd name="T8" fmla="*/ 1049 w 1786"/>
                  <a:gd name="T9" fmla="*/ 340 h 1191"/>
                  <a:gd name="T10" fmla="*/ 1077 w 1786"/>
                  <a:gd name="T11" fmla="*/ 397 h 1191"/>
                  <a:gd name="T12" fmla="*/ 1106 w 1786"/>
                  <a:gd name="T13" fmla="*/ 510 h 1191"/>
                  <a:gd name="T14" fmla="*/ 1162 w 1786"/>
                  <a:gd name="T15" fmla="*/ 624 h 1191"/>
                  <a:gd name="T16" fmla="*/ 1162 w 1786"/>
                  <a:gd name="T17" fmla="*/ 680 h 1191"/>
                  <a:gd name="T18" fmla="*/ 1162 w 1786"/>
                  <a:gd name="T19" fmla="*/ 765 h 1191"/>
                  <a:gd name="T20" fmla="*/ 1247 w 1786"/>
                  <a:gd name="T21" fmla="*/ 794 h 1191"/>
                  <a:gd name="T22" fmla="*/ 1474 w 1786"/>
                  <a:gd name="T23" fmla="*/ 680 h 1191"/>
                  <a:gd name="T24" fmla="*/ 1587 w 1786"/>
                  <a:gd name="T25" fmla="*/ 680 h 1191"/>
                  <a:gd name="T26" fmla="*/ 1701 w 1786"/>
                  <a:gd name="T27" fmla="*/ 652 h 1191"/>
                  <a:gd name="T28" fmla="*/ 1701 w 1786"/>
                  <a:gd name="T29" fmla="*/ 737 h 1191"/>
                  <a:gd name="T30" fmla="*/ 1729 w 1786"/>
                  <a:gd name="T31" fmla="*/ 850 h 1191"/>
                  <a:gd name="T32" fmla="*/ 1673 w 1786"/>
                  <a:gd name="T33" fmla="*/ 907 h 1191"/>
                  <a:gd name="T34" fmla="*/ 1616 w 1786"/>
                  <a:gd name="T35" fmla="*/ 907 h 1191"/>
                  <a:gd name="T36" fmla="*/ 1587 w 1786"/>
                  <a:gd name="T37" fmla="*/ 1106 h 1191"/>
                  <a:gd name="T38" fmla="*/ 1531 w 1786"/>
                  <a:gd name="T39" fmla="*/ 1162 h 1191"/>
                  <a:gd name="T40" fmla="*/ 1389 w 1786"/>
                  <a:gd name="T41" fmla="*/ 1191 h 1191"/>
                  <a:gd name="T42" fmla="*/ 1332 w 1786"/>
                  <a:gd name="T43" fmla="*/ 1134 h 1191"/>
                  <a:gd name="T44" fmla="*/ 1304 w 1786"/>
                  <a:gd name="T45" fmla="*/ 1049 h 1191"/>
                  <a:gd name="T46" fmla="*/ 1247 w 1786"/>
                  <a:gd name="T47" fmla="*/ 1049 h 1191"/>
                  <a:gd name="T48" fmla="*/ 1134 w 1786"/>
                  <a:gd name="T49" fmla="*/ 992 h 1191"/>
                  <a:gd name="T50" fmla="*/ 1021 w 1786"/>
                  <a:gd name="T51" fmla="*/ 1020 h 1191"/>
                  <a:gd name="T52" fmla="*/ 907 w 1786"/>
                  <a:gd name="T53" fmla="*/ 1020 h 1191"/>
                  <a:gd name="T54" fmla="*/ 737 w 1786"/>
                  <a:gd name="T55" fmla="*/ 964 h 1191"/>
                  <a:gd name="T56" fmla="*/ 652 w 1786"/>
                  <a:gd name="T57" fmla="*/ 1020 h 1191"/>
                  <a:gd name="T58" fmla="*/ 454 w 1786"/>
                  <a:gd name="T59" fmla="*/ 935 h 1191"/>
                  <a:gd name="T60" fmla="*/ 397 w 1786"/>
                  <a:gd name="T61" fmla="*/ 879 h 1191"/>
                  <a:gd name="T62" fmla="*/ 113 w 1786"/>
                  <a:gd name="T63" fmla="*/ 822 h 1191"/>
                  <a:gd name="T64" fmla="*/ 85 w 1786"/>
                  <a:gd name="T65" fmla="*/ 709 h 1191"/>
                  <a:gd name="T66" fmla="*/ 113 w 1786"/>
                  <a:gd name="T67" fmla="*/ 652 h 1191"/>
                  <a:gd name="T68" fmla="*/ 142 w 1786"/>
                  <a:gd name="T69" fmla="*/ 567 h 1191"/>
                  <a:gd name="T70" fmla="*/ 85 w 1786"/>
                  <a:gd name="T71" fmla="*/ 482 h 1191"/>
                  <a:gd name="T72" fmla="*/ 0 w 1786"/>
                  <a:gd name="T73" fmla="*/ 312 h 1191"/>
                  <a:gd name="T74" fmla="*/ 198 w 1786"/>
                  <a:gd name="T75" fmla="*/ 227 h 1191"/>
                  <a:gd name="T76" fmla="*/ 312 w 1786"/>
                  <a:gd name="T77" fmla="*/ 170 h 1191"/>
                  <a:gd name="T78" fmla="*/ 454 w 1786"/>
                  <a:gd name="T79" fmla="*/ 142 h 1191"/>
                  <a:gd name="T80" fmla="*/ 510 w 1786"/>
                  <a:gd name="T81" fmla="*/ 5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6" h="1191">
                    <a:moveTo>
                      <a:pt x="510" y="0"/>
                    </a:moveTo>
                    <a:lnTo>
                      <a:pt x="652" y="0"/>
                    </a:lnTo>
                    <a:lnTo>
                      <a:pt x="652" y="57"/>
                    </a:lnTo>
                    <a:lnTo>
                      <a:pt x="737" y="85"/>
                    </a:lnTo>
                    <a:lnTo>
                      <a:pt x="765" y="142"/>
                    </a:lnTo>
                    <a:lnTo>
                      <a:pt x="850" y="198"/>
                    </a:lnTo>
                    <a:lnTo>
                      <a:pt x="879" y="283"/>
                    </a:lnTo>
                    <a:lnTo>
                      <a:pt x="964" y="340"/>
                    </a:lnTo>
                    <a:lnTo>
                      <a:pt x="935" y="368"/>
                    </a:lnTo>
                    <a:lnTo>
                      <a:pt x="1049" y="340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34" y="425"/>
                    </a:lnTo>
                    <a:lnTo>
                      <a:pt x="1106" y="510"/>
                    </a:lnTo>
                    <a:lnTo>
                      <a:pt x="1162" y="539"/>
                    </a:lnTo>
                    <a:lnTo>
                      <a:pt x="1162" y="624"/>
                    </a:lnTo>
                    <a:lnTo>
                      <a:pt x="1134" y="652"/>
                    </a:lnTo>
                    <a:lnTo>
                      <a:pt x="1162" y="680"/>
                    </a:lnTo>
                    <a:lnTo>
                      <a:pt x="1134" y="737"/>
                    </a:lnTo>
                    <a:lnTo>
                      <a:pt x="1162" y="765"/>
                    </a:lnTo>
                    <a:lnTo>
                      <a:pt x="1219" y="765"/>
                    </a:lnTo>
                    <a:lnTo>
                      <a:pt x="1247" y="794"/>
                    </a:lnTo>
                    <a:lnTo>
                      <a:pt x="1361" y="765"/>
                    </a:lnTo>
                    <a:lnTo>
                      <a:pt x="1474" y="680"/>
                    </a:lnTo>
                    <a:lnTo>
                      <a:pt x="1502" y="709"/>
                    </a:lnTo>
                    <a:lnTo>
                      <a:pt x="1587" y="680"/>
                    </a:lnTo>
                    <a:lnTo>
                      <a:pt x="1644" y="737"/>
                    </a:lnTo>
                    <a:lnTo>
                      <a:pt x="1701" y="652"/>
                    </a:lnTo>
                    <a:lnTo>
                      <a:pt x="1729" y="709"/>
                    </a:lnTo>
                    <a:lnTo>
                      <a:pt x="1701" y="737"/>
                    </a:lnTo>
                    <a:lnTo>
                      <a:pt x="1786" y="794"/>
                    </a:lnTo>
                    <a:lnTo>
                      <a:pt x="1729" y="850"/>
                    </a:lnTo>
                    <a:lnTo>
                      <a:pt x="1673" y="879"/>
                    </a:lnTo>
                    <a:lnTo>
                      <a:pt x="1673" y="907"/>
                    </a:lnTo>
                    <a:lnTo>
                      <a:pt x="1616" y="850"/>
                    </a:lnTo>
                    <a:lnTo>
                      <a:pt x="1616" y="907"/>
                    </a:lnTo>
                    <a:lnTo>
                      <a:pt x="1559" y="935"/>
                    </a:lnTo>
                    <a:lnTo>
                      <a:pt x="1587" y="1106"/>
                    </a:lnTo>
                    <a:lnTo>
                      <a:pt x="1531" y="1106"/>
                    </a:lnTo>
                    <a:lnTo>
                      <a:pt x="1531" y="1162"/>
                    </a:lnTo>
                    <a:lnTo>
                      <a:pt x="1474" y="1106"/>
                    </a:lnTo>
                    <a:lnTo>
                      <a:pt x="1389" y="1191"/>
                    </a:lnTo>
                    <a:lnTo>
                      <a:pt x="1389" y="1134"/>
                    </a:lnTo>
                    <a:lnTo>
                      <a:pt x="1332" y="1134"/>
                    </a:lnTo>
                    <a:lnTo>
                      <a:pt x="1304" y="1134"/>
                    </a:lnTo>
                    <a:lnTo>
                      <a:pt x="1304" y="1049"/>
                    </a:lnTo>
                    <a:lnTo>
                      <a:pt x="1247" y="1077"/>
                    </a:lnTo>
                    <a:lnTo>
                      <a:pt x="1247" y="1049"/>
                    </a:lnTo>
                    <a:lnTo>
                      <a:pt x="1191" y="1049"/>
                    </a:lnTo>
                    <a:lnTo>
                      <a:pt x="1134" y="992"/>
                    </a:lnTo>
                    <a:lnTo>
                      <a:pt x="1021" y="1049"/>
                    </a:lnTo>
                    <a:lnTo>
                      <a:pt x="1021" y="1020"/>
                    </a:lnTo>
                    <a:lnTo>
                      <a:pt x="935" y="1049"/>
                    </a:lnTo>
                    <a:lnTo>
                      <a:pt x="907" y="1020"/>
                    </a:lnTo>
                    <a:lnTo>
                      <a:pt x="850" y="1020"/>
                    </a:lnTo>
                    <a:lnTo>
                      <a:pt x="737" y="964"/>
                    </a:lnTo>
                    <a:lnTo>
                      <a:pt x="680" y="964"/>
                    </a:lnTo>
                    <a:lnTo>
                      <a:pt x="652" y="1020"/>
                    </a:lnTo>
                    <a:lnTo>
                      <a:pt x="595" y="1020"/>
                    </a:lnTo>
                    <a:lnTo>
                      <a:pt x="454" y="935"/>
                    </a:lnTo>
                    <a:lnTo>
                      <a:pt x="425" y="935"/>
                    </a:lnTo>
                    <a:lnTo>
                      <a:pt x="397" y="879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28" y="794"/>
                    </a:lnTo>
                    <a:lnTo>
                      <a:pt x="85" y="709"/>
                    </a:lnTo>
                    <a:lnTo>
                      <a:pt x="85" y="680"/>
                    </a:lnTo>
                    <a:lnTo>
                      <a:pt x="113" y="652"/>
                    </a:lnTo>
                    <a:lnTo>
                      <a:pt x="113" y="595"/>
                    </a:ln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85" y="397"/>
                    </a:lnTo>
                    <a:lnTo>
                      <a:pt x="0" y="312"/>
                    </a:lnTo>
                    <a:lnTo>
                      <a:pt x="113" y="283"/>
                    </a:lnTo>
                    <a:lnTo>
                      <a:pt x="198" y="227"/>
                    </a:lnTo>
                    <a:lnTo>
                      <a:pt x="283" y="227"/>
                    </a:lnTo>
                    <a:lnTo>
                      <a:pt x="312" y="170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1" name="Freeform 980">
                <a:extLst>
                  <a:ext uri="{FF2B5EF4-FFF2-40B4-BE49-F238E27FC236}">
                    <a16:creationId xmlns:a16="http://schemas.microsoft.com/office/drawing/2014/main" id="{A54A3492-CAFE-4076-AFA9-D2D8857B9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3109"/>
                <a:ext cx="595" cy="624"/>
              </a:xfrm>
              <a:custGeom>
                <a:avLst/>
                <a:gdLst>
                  <a:gd name="T0" fmla="*/ 142 w 595"/>
                  <a:gd name="T1" fmla="*/ 0 h 624"/>
                  <a:gd name="T2" fmla="*/ 85 w 595"/>
                  <a:gd name="T3" fmla="*/ 57 h 624"/>
                  <a:gd name="T4" fmla="*/ 28 w 595"/>
                  <a:gd name="T5" fmla="*/ 227 h 624"/>
                  <a:gd name="T6" fmla="*/ 0 w 595"/>
                  <a:gd name="T7" fmla="*/ 340 h 624"/>
                  <a:gd name="T8" fmla="*/ 57 w 595"/>
                  <a:gd name="T9" fmla="*/ 397 h 624"/>
                  <a:gd name="T10" fmla="*/ 85 w 595"/>
                  <a:gd name="T11" fmla="*/ 454 h 624"/>
                  <a:gd name="T12" fmla="*/ 85 w 595"/>
                  <a:gd name="T13" fmla="*/ 624 h 624"/>
                  <a:gd name="T14" fmla="*/ 198 w 595"/>
                  <a:gd name="T15" fmla="*/ 595 h 624"/>
                  <a:gd name="T16" fmla="*/ 283 w 595"/>
                  <a:gd name="T17" fmla="*/ 539 h 624"/>
                  <a:gd name="T18" fmla="*/ 368 w 595"/>
                  <a:gd name="T19" fmla="*/ 539 h 624"/>
                  <a:gd name="T20" fmla="*/ 397 w 595"/>
                  <a:gd name="T21" fmla="*/ 482 h 624"/>
                  <a:gd name="T22" fmla="*/ 482 w 595"/>
                  <a:gd name="T23" fmla="*/ 482 h 624"/>
                  <a:gd name="T24" fmla="*/ 539 w 595"/>
                  <a:gd name="T25" fmla="*/ 454 h 624"/>
                  <a:gd name="T26" fmla="*/ 539 w 595"/>
                  <a:gd name="T27" fmla="*/ 369 h 624"/>
                  <a:gd name="T28" fmla="*/ 595 w 595"/>
                  <a:gd name="T29" fmla="*/ 369 h 624"/>
                  <a:gd name="T30" fmla="*/ 595 w 595"/>
                  <a:gd name="T31" fmla="*/ 312 h 624"/>
                  <a:gd name="T32" fmla="*/ 539 w 595"/>
                  <a:gd name="T33" fmla="*/ 255 h 624"/>
                  <a:gd name="T34" fmla="*/ 567 w 595"/>
                  <a:gd name="T35" fmla="*/ 227 h 624"/>
                  <a:gd name="T36" fmla="*/ 539 w 595"/>
                  <a:gd name="T37" fmla="*/ 170 h 624"/>
                  <a:gd name="T38" fmla="*/ 567 w 595"/>
                  <a:gd name="T39" fmla="*/ 142 h 624"/>
                  <a:gd name="T40" fmla="*/ 510 w 595"/>
                  <a:gd name="T41" fmla="*/ 85 h 624"/>
                  <a:gd name="T42" fmla="*/ 425 w 595"/>
                  <a:gd name="T43" fmla="*/ 85 h 624"/>
                  <a:gd name="T44" fmla="*/ 368 w 595"/>
                  <a:gd name="T45" fmla="*/ 57 h 624"/>
                  <a:gd name="T46" fmla="*/ 255 w 595"/>
                  <a:gd name="T47" fmla="*/ 57 h 624"/>
                  <a:gd name="T48" fmla="*/ 227 w 595"/>
                  <a:gd name="T49" fmla="*/ 85 h 624"/>
                  <a:gd name="T50" fmla="*/ 170 w 595"/>
                  <a:gd name="T51" fmla="*/ 57 h 624"/>
                  <a:gd name="T52" fmla="*/ 142 w 595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624">
                    <a:moveTo>
                      <a:pt x="142" y="0"/>
                    </a:moveTo>
                    <a:lnTo>
                      <a:pt x="85" y="57"/>
                    </a:lnTo>
                    <a:lnTo>
                      <a:pt x="28" y="227"/>
                    </a:lnTo>
                    <a:lnTo>
                      <a:pt x="0" y="340"/>
                    </a:lnTo>
                    <a:lnTo>
                      <a:pt x="57" y="397"/>
                    </a:lnTo>
                    <a:lnTo>
                      <a:pt x="85" y="454"/>
                    </a:lnTo>
                    <a:lnTo>
                      <a:pt x="85" y="624"/>
                    </a:lnTo>
                    <a:lnTo>
                      <a:pt x="198" y="595"/>
                    </a:lnTo>
                    <a:lnTo>
                      <a:pt x="283" y="539"/>
                    </a:lnTo>
                    <a:lnTo>
                      <a:pt x="368" y="539"/>
                    </a:lnTo>
                    <a:lnTo>
                      <a:pt x="397" y="482"/>
                    </a:lnTo>
                    <a:lnTo>
                      <a:pt x="482" y="482"/>
                    </a:lnTo>
                    <a:lnTo>
                      <a:pt x="539" y="454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567" y="142"/>
                    </a:lnTo>
                    <a:lnTo>
                      <a:pt x="510" y="85"/>
                    </a:lnTo>
                    <a:lnTo>
                      <a:pt x="425" y="85"/>
                    </a:lnTo>
                    <a:lnTo>
                      <a:pt x="368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70" y="57"/>
                    </a:lnTo>
                    <a:lnTo>
                      <a:pt x="142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2" name="Freeform 981">
                <a:extLst>
                  <a:ext uri="{FF2B5EF4-FFF2-40B4-BE49-F238E27FC236}">
                    <a16:creationId xmlns:a16="http://schemas.microsoft.com/office/drawing/2014/main" id="{D1C85682-618A-4837-8EE6-3B7C027B2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4" y="2145"/>
                <a:ext cx="1021" cy="794"/>
              </a:xfrm>
              <a:custGeom>
                <a:avLst/>
                <a:gdLst>
                  <a:gd name="T0" fmla="*/ 964 w 1021"/>
                  <a:gd name="T1" fmla="*/ 312 h 794"/>
                  <a:gd name="T2" fmla="*/ 992 w 1021"/>
                  <a:gd name="T3" fmla="*/ 425 h 794"/>
                  <a:gd name="T4" fmla="*/ 992 w 1021"/>
                  <a:gd name="T5" fmla="*/ 482 h 794"/>
                  <a:gd name="T6" fmla="*/ 1021 w 1021"/>
                  <a:gd name="T7" fmla="*/ 539 h 794"/>
                  <a:gd name="T8" fmla="*/ 964 w 1021"/>
                  <a:gd name="T9" fmla="*/ 596 h 794"/>
                  <a:gd name="T10" fmla="*/ 992 w 1021"/>
                  <a:gd name="T11" fmla="*/ 652 h 794"/>
                  <a:gd name="T12" fmla="*/ 992 w 1021"/>
                  <a:gd name="T13" fmla="*/ 766 h 794"/>
                  <a:gd name="T14" fmla="*/ 964 w 1021"/>
                  <a:gd name="T15" fmla="*/ 794 h 794"/>
                  <a:gd name="T16" fmla="*/ 907 w 1021"/>
                  <a:gd name="T17" fmla="*/ 794 h 794"/>
                  <a:gd name="T18" fmla="*/ 907 w 1021"/>
                  <a:gd name="T19" fmla="*/ 766 h 794"/>
                  <a:gd name="T20" fmla="*/ 794 w 1021"/>
                  <a:gd name="T21" fmla="*/ 737 h 794"/>
                  <a:gd name="T22" fmla="*/ 794 w 1021"/>
                  <a:gd name="T23" fmla="*/ 709 h 794"/>
                  <a:gd name="T24" fmla="*/ 737 w 1021"/>
                  <a:gd name="T25" fmla="*/ 567 h 794"/>
                  <a:gd name="T26" fmla="*/ 681 w 1021"/>
                  <a:gd name="T27" fmla="*/ 539 h 794"/>
                  <a:gd name="T28" fmla="*/ 624 w 1021"/>
                  <a:gd name="T29" fmla="*/ 567 h 794"/>
                  <a:gd name="T30" fmla="*/ 539 w 1021"/>
                  <a:gd name="T31" fmla="*/ 482 h 794"/>
                  <a:gd name="T32" fmla="*/ 454 w 1021"/>
                  <a:gd name="T33" fmla="*/ 510 h 794"/>
                  <a:gd name="T34" fmla="*/ 425 w 1021"/>
                  <a:gd name="T35" fmla="*/ 510 h 794"/>
                  <a:gd name="T36" fmla="*/ 340 w 1021"/>
                  <a:gd name="T37" fmla="*/ 539 h 794"/>
                  <a:gd name="T38" fmla="*/ 340 w 1021"/>
                  <a:gd name="T39" fmla="*/ 454 h 794"/>
                  <a:gd name="T40" fmla="*/ 284 w 1021"/>
                  <a:gd name="T41" fmla="*/ 425 h 794"/>
                  <a:gd name="T42" fmla="*/ 227 w 1021"/>
                  <a:gd name="T43" fmla="*/ 454 h 794"/>
                  <a:gd name="T44" fmla="*/ 114 w 1021"/>
                  <a:gd name="T45" fmla="*/ 397 h 794"/>
                  <a:gd name="T46" fmla="*/ 85 w 1021"/>
                  <a:gd name="T47" fmla="*/ 340 h 794"/>
                  <a:gd name="T48" fmla="*/ 0 w 1021"/>
                  <a:gd name="T49" fmla="*/ 340 h 794"/>
                  <a:gd name="T50" fmla="*/ 57 w 1021"/>
                  <a:gd name="T51" fmla="*/ 227 h 794"/>
                  <a:gd name="T52" fmla="*/ 114 w 1021"/>
                  <a:gd name="T53" fmla="*/ 255 h 794"/>
                  <a:gd name="T54" fmla="*/ 114 w 1021"/>
                  <a:gd name="T55" fmla="*/ 227 h 794"/>
                  <a:gd name="T56" fmla="*/ 199 w 1021"/>
                  <a:gd name="T57" fmla="*/ 227 h 794"/>
                  <a:gd name="T58" fmla="*/ 255 w 1021"/>
                  <a:gd name="T59" fmla="*/ 199 h 794"/>
                  <a:gd name="T60" fmla="*/ 284 w 1021"/>
                  <a:gd name="T61" fmla="*/ 142 h 794"/>
                  <a:gd name="T62" fmla="*/ 284 w 1021"/>
                  <a:gd name="T63" fmla="*/ 85 h 794"/>
                  <a:gd name="T64" fmla="*/ 369 w 1021"/>
                  <a:gd name="T65" fmla="*/ 0 h 794"/>
                  <a:gd name="T66" fmla="*/ 369 w 1021"/>
                  <a:gd name="T67" fmla="*/ 57 h 794"/>
                  <a:gd name="T68" fmla="*/ 454 w 1021"/>
                  <a:gd name="T69" fmla="*/ 85 h 794"/>
                  <a:gd name="T70" fmla="*/ 511 w 1021"/>
                  <a:gd name="T71" fmla="*/ 57 h 794"/>
                  <a:gd name="T72" fmla="*/ 567 w 1021"/>
                  <a:gd name="T73" fmla="*/ 114 h 794"/>
                  <a:gd name="T74" fmla="*/ 539 w 1021"/>
                  <a:gd name="T75" fmla="*/ 142 h 794"/>
                  <a:gd name="T76" fmla="*/ 567 w 1021"/>
                  <a:gd name="T77" fmla="*/ 170 h 794"/>
                  <a:gd name="T78" fmla="*/ 539 w 1021"/>
                  <a:gd name="T79" fmla="*/ 227 h 794"/>
                  <a:gd name="T80" fmla="*/ 567 w 1021"/>
                  <a:gd name="T81" fmla="*/ 284 h 794"/>
                  <a:gd name="T82" fmla="*/ 709 w 1021"/>
                  <a:gd name="T83" fmla="*/ 340 h 794"/>
                  <a:gd name="T84" fmla="*/ 709 w 1021"/>
                  <a:gd name="T85" fmla="*/ 369 h 794"/>
                  <a:gd name="T86" fmla="*/ 766 w 1021"/>
                  <a:gd name="T87" fmla="*/ 340 h 794"/>
                  <a:gd name="T88" fmla="*/ 737 w 1021"/>
                  <a:gd name="T89" fmla="*/ 284 h 794"/>
                  <a:gd name="T90" fmla="*/ 766 w 1021"/>
                  <a:gd name="T91" fmla="*/ 284 h 794"/>
                  <a:gd name="T92" fmla="*/ 794 w 1021"/>
                  <a:gd name="T93" fmla="*/ 312 h 794"/>
                  <a:gd name="T94" fmla="*/ 879 w 1021"/>
                  <a:gd name="T95" fmla="*/ 284 h 794"/>
                  <a:gd name="T96" fmla="*/ 964 w 1021"/>
                  <a:gd name="T97" fmla="*/ 31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1" h="794">
                    <a:moveTo>
                      <a:pt x="964" y="312"/>
                    </a:moveTo>
                    <a:lnTo>
                      <a:pt x="992" y="425"/>
                    </a:lnTo>
                    <a:lnTo>
                      <a:pt x="992" y="482"/>
                    </a:lnTo>
                    <a:lnTo>
                      <a:pt x="1021" y="539"/>
                    </a:lnTo>
                    <a:lnTo>
                      <a:pt x="964" y="596"/>
                    </a:lnTo>
                    <a:lnTo>
                      <a:pt x="992" y="652"/>
                    </a:lnTo>
                    <a:lnTo>
                      <a:pt x="992" y="766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766"/>
                    </a:lnTo>
                    <a:lnTo>
                      <a:pt x="794" y="737"/>
                    </a:lnTo>
                    <a:lnTo>
                      <a:pt x="794" y="709"/>
                    </a:lnTo>
                    <a:lnTo>
                      <a:pt x="737" y="567"/>
                    </a:lnTo>
                    <a:lnTo>
                      <a:pt x="681" y="539"/>
                    </a:lnTo>
                    <a:lnTo>
                      <a:pt x="624" y="567"/>
                    </a:lnTo>
                    <a:lnTo>
                      <a:pt x="539" y="482"/>
                    </a:lnTo>
                    <a:lnTo>
                      <a:pt x="454" y="510"/>
                    </a:lnTo>
                    <a:lnTo>
                      <a:pt x="425" y="510"/>
                    </a:lnTo>
                    <a:lnTo>
                      <a:pt x="340" y="539"/>
                    </a:lnTo>
                    <a:lnTo>
                      <a:pt x="340" y="454"/>
                    </a:lnTo>
                    <a:lnTo>
                      <a:pt x="284" y="425"/>
                    </a:lnTo>
                    <a:lnTo>
                      <a:pt x="227" y="454"/>
                    </a:lnTo>
                    <a:lnTo>
                      <a:pt x="114" y="397"/>
                    </a:lnTo>
                    <a:lnTo>
                      <a:pt x="85" y="340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199" y="227"/>
                    </a:lnTo>
                    <a:lnTo>
                      <a:pt x="255" y="199"/>
                    </a:lnTo>
                    <a:lnTo>
                      <a:pt x="284" y="142"/>
                    </a:lnTo>
                    <a:lnTo>
                      <a:pt x="284" y="85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85"/>
                    </a:lnTo>
                    <a:lnTo>
                      <a:pt x="511" y="57"/>
                    </a:lnTo>
                    <a:lnTo>
                      <a:pt x="567" y="114"/>
                    </a:lnTo>
                    <a:lnTo>
                      <a:pt x="539" y="142"/>
                    </a:lnTo>
                    <a:lnTo>
                      <a:pt x="567" y="170"/>
                    </a:lnTo>
                    <a:lnTo>
                      <a:pt x="539" y="227"/>
                    </a:lnTo>
                    <a:lnTo>
                      <a:pt x="567" y="284"/>
                    </a:lnTo>
                    <a:lnTo>
                      <a:pt x="709" y="340"/>
                    </a:lnTo>
                    <a:lnTo>
                      <a:pt x="709" y="369"/>
                    </a:lnTo>
                    <a:lnTo>
                      <a:pt x="766" y="340"/>
                    </a:lnTo>
                    <a:lnTo>
                      <a:pt x="737" y="284"/>
                    </a:lnTo>
                    <a:lnTo>
                      <a:pt x="766" y="284"/>
                    </a:lnTo>
                    <a:lnTo>
                      <a:pt x="794" y="312"/>
                    </a:lnTo>
                    <a:lnTo>
                      <a:pt x="879" y="284"/>
                    </a:lnTo>
                    <a:lnTo>
                      <a:pt x="964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3" name="Freeform 983">
                <a:extLst>
                  <a:ext uri="{FF2B5EF4-FFF2-40B4-BE49-F238E27FC236}">
                    <a16:creationId xmlns:a16="http://schemas.microsoft.com/office/drawing/2014/main" id="{A49E0AD0-8FF6-446A-AEC1-DEF42160C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5" y="1975"/>
                <a:ext cx="510" cy="539"/>
              </a:xfrm>
              <a:custGeom>
                <a:avLst/>
                <a:gdLst>
                  <a:gd name="T0" fmla="*/ 368 w 510"/>
                  <a:gd name="T1" fmla="*/ 454 h 539"/>
                  <a:gd name="T2" fmla="*/ 283 w 510"/>
                  <a:gd name="T3" fmla="*/ 482 h 539"/>
                  <a:gd name="T4" fmla="*/ 255 w 510"/>
                  <a:gd name="T5" fmla="*/ 454 h 539"/>
                  <a:gd name="T6" fmla="*/ 226 w 510"/>
                  <a:gd name="T7" fmla="*/ 454 h 539"/>
                  <a:gd name="T8" fmla="*/ 255 w 510"/>
                  <a:gd name="T9" fmla="*/ 510 h 539"/>
                  <a:gd name="T10" fmla="*/ 198 w 510"/>
                  <a:gd name="T11" fmla="*/ 539 h 539"/>
                  <a:gd name="T12" fmla="*/ 198 w 510"/>
                  <a:gd name="T13" fmla="*/ 510 h 539"/>
                  <a:gd name="T14" fmla="*/ 56 w 510"/>
                  <a:gd name="T15" fmla="*/ 454 h 539"/>
                  <a:gd name="T16" fmla="*/ 28 w 510"/>
                  <a:gd name="T17" fmla="*/ 397 h 539"/>
                  <a:gd name="T18" fmla="*/ 56 w 510"/>
                  <a:gd name="T19" fmla="*/ 340 h 539"/>
                  <a:gd name="T20" fmla="*/ 28 w 510"/>
                  <a:gd name="T21" fmla="*/ 312 h 539"/>
                  <a:gd name="T22" fmla="*/ 56 w 510"/>
                  <a:gd name="T23" fmla="*/ 284 h 539"/>
                  <a:gd name="T24" fmla="*/ 0 w 510"/>
                  <a:gd name="T25" fmla="*/ 227 h 539"/>
                  <a:gd name="T26" fmla="*/ 56 w 510"/>
                  <a:gd name="T27" fmla="*/ 199 h 539"/>
                  <a:gd name="T28" fmla="*/ 56 w 510"/>
                  <a:gd name="T29" fmla="*/ 142 h 539"/>
                  <a:gd name="T30" fmla="*/ 85 w 510"/>
                  <a:gd name="T31" fmla="*/ 113 h 539"/>
                  <a:gd name="T32" fmla="*/ 113 w 510"/>
                  <a:gd name="T33" fmla="*/ 113 h 539"/>
                  <a:gd name="T34" fmla="*/ 170 w 510"/>
                  <a:gd name="T35" fmla="*/ 57 h 539"/>
                  <a:gd name="T36" fmla="*/ 198 w 510"/>
                  <a:gd name="T37" fmla="*/ 85 h 539"/>
                  <a:gd name="T38" fmla="*/ 226 w 510"/>
                  <a:gd name="T39" fmla="*/ 28 h 539"/>
                  <a:gd name="T40" fmla="*/ 283 w 510"/>
                  <a:gd name="T41" fmla="*/ 0 h 539"/>
                  <a:gd name="T42" fmla="*/ 311 w 510"/>
                  <a:gd name="T43" fmla="*/ 28 h 539"/>
                  <a:gd name="T44" fmla="*/ 368 w 510"/>
                  <a:gd name="T45" fmla="*/ 28 h 539"/>
                  <a:gd name="T46" fmla="*/ 396 w 510"/>
                  <a:gd name="T47" fmla="*/ 57 h 539"/>
                  <a:gd name="T48" fmla="*/ 510 w 510"/>
                  <a:gd name="T49" fmla="*/ 85 h 539"/>
                  <a:gd name="T50" fmla="*/ 510 w 510"/>
                  <a:gd name="T51" fmla="*/ 142 h 539"/>
                  <a:gd name="T52" fmla="*/ 425 w 510"/>
                  <a:gd name="T53" fmla="*/ 142 h 539"/>
                  <a:gd name="T54" fmla="*/ 396 w 510"/>
                  <a:gd name="T55" fmla="*/ 170 h 539"/>
                  <a:gd name="T56" fmla="*/ 425 w 510"/>
                  <a:gd name="T57" fmla="*/ 199 h 539"/>
                  <a:gd name="T58" fmla="*/ 425 w 510"/>
                  <a:gd name="T59" fmla="*/ 227 h 539"/>
                  <a:gd name="T60" fmla="*/ 340 w 510"/>
                  <a:gd name="T61" fmla="*/ 284 h 539"/>
                  <a:gd name="T62" fmla="*/ 368 w 510"/>
                  <a:gd name="T63" fmla="*/ 312 h 539"/>
                  <a:gd name="T64" fmla="*/ 368 w 510"/>
                  <a:gd name="T65" fmla="*/ 45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539">
                    <a:moveTo>
                      <a:pt x="368" y="454"/>
                    </a:moveTo>
                    <a:lnTo>
                      <a:pt x="283" y="482"/>
                    </a:lnTo>
                    <a:lnTo>
                      <a:pt x="255" y="454"/>
                    </a:lnTo>
                    <a:lnTo>
                      <a:pt x="226" y="454"/>
                    </a:lnTo>
                    <a:lnTo>
                      <a:pt x="255" y="510"/>
                    </a:lnTo>
                    <a:lnTo>
                      <a:pt x="198" y="539"/>
                    </a:lnTo>
                    <a:lnTo>
                      <a:pt x="198" y="510"/>
                    </a:lnTo>
                    <a:lnTo>
                      <a:pt x="56" y="454"/>
                    </a:lnTo>
                    <a:lnTo>
                      <a:pt x="28" y="397"/>
                    </a:lnTo>
                    <a:lnTo>
                      <a:pt x="56" y="340"/>
                    </a:lnTo>
                    <a:lnTo>
                      <a:pt x="28" y="312"/>
                    </a:lnTo>
                    <a:lnTo>
                      <a:pt x="56" y="284"/>
                    </a:lnTo>
                    <a:lnTo>
                      <a:pt x="0" y="227"/>
                    </a:lnTo>
                    <a:lnTo>
                      <a:pt x="56" y="199"/>
                    </a:lnTo>
                    <a:lnTo>
                      <a:pt x="56" y="142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70" y="57"/>
                    </a:lnTo>
                    <a:lnTo>
                      <a:pt x="198" y="85"/>
                    </a:lnTo>
                    <a:lnTo>
                      <a:pt x="226" y="28"/>
                    </a:lnTo>
                    <a:lnTo>
                      <a:pt x="283" y="0"/>
                    </a:lnTo>
                    <a:lnTo>
                      <a:pt x="311" y="28"/>
                    </a:lnTo>
                    <a:lnTo>
                      <a:pt x="368" y="28"/>
                    </a:lnTo>
                    <a:lnTo>
                      <a:pt x="396" y="57"/>
                    </a:lnTo>
                    <a:lnTo>
                      <a:pt x="510" y="85"/>
                    </a:lnTo>
                    <a:lnTo>
                      <a:pt x="510" y="142"/>
                    </a:lnTo>
                    <a:lnTo>
                      <a:pt x="425" y="142"/>
                    </a:lnTo>
                    <a:lnTo>
                      <a:pt x="396" y="170"/>
                    </a:lnTo>
                    <a:lnTo>
                      <a:pt x="425" y="199"/>
                    </a:lnTo>
                    <a:lnTo>
                      <a:pt x="425" y="227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68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4" name="Freeform 984">
                <a:extLst>
                  <a:ext uri="{FF2B5EF4-FFF2-40B4-BE49-F238E27FC236}">
                    <a16:creationId xmlns:a16="http://schemas.microsoft.com/office/drawing/2014/main" id="{183F89A2-E914-440A-86D5-1D5F3082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1777"/>
                <a:ext cx="1020" cy="850"/>
              </a:xfrm>
              <a:custGeom>
                <a:avLst/>
                <a:gdLst>
                  <a:gd name="T0" fmla="*/ 992 w 1020"/>
                  <a:gd name="T1" fmla="*/ 595 h 850"/>
                  <a:gd name="T2" fmla="*/ 1020 w 1020"/>
                  <a:gd name="T3" fmla="*/ 652 h 850"/>
                  <a:gd name="T4" fmla="*/ 935 w 1020"/>
                  <a:gd name="T5" fmla="*/ 652 h 850"/>
                  <a:gd name="T6" fmla="*/ 879 w 1020"/>
                  <a:gd name="T7" fmla="*/ 595 h 850"/>
                  <a:gd name="T8" fmla="*/ 822 w 1020"/>
                  <a:gd name="T9" fmla="*/ 652 h 850"/>
                  <a:gd name="T10" fmla="*/ 765 w 1020"/>
                  <a:gd name="T11" fmla="*/ 737 h 850"/>
                  <a:gd name="T12" fmla="*/ 708 w 1020"/>
                  <a:gd name="T13" fmla="*/ 737 h 850"/>
                  <a:gd name="T14" fmla="*/ 708 w 1020"/>
                  <a:gd name="T15" fmla="*/ 708 h 850"/>
                  <a:gd name="T16" fmla="*/ 595 w 1020"/>
                  <a:gd name="T17" fmla="*/ 680 h 850"/>
                  <a:gd name="T18" fmla="*/ 595 w 1020"/>
                  <a:gd name="T19" fmla="*/ 708 h 850"/>
                  <a:gd name="T20" fmla="*/ 567 w 1020"/>
                  <a:gd name="T21" fmla="*/ 680 h 850"/>
                  <a:gd name="T22" fmla="*/ 538 w 1020"/>
                  <a:gd name="T23" fmla="*/ 680 h 850"/>
                  <a:gd name="T24" fmla="*/ 538 w 1020"/>
                  <a:gd name="T25" fmla="*/ 708 h 850"/>
                  <a:gd name="T26" fmla="*/ 482 w 1020"/>
                  <a:gd name="T27" fmla="*/ 680 h 850"/>
                  <a:gd name="T28" fmla="*/ 482 w 1020"/>
                  <a:gd name="T29" fmla="*/ 737 h 850"/>
                  <a:gd name="T30" fmla="*/ 453 w 1020"/>
                  <a:gd name="T31" fmla="*/ 765 h 850"/>
                  <a:gd name="T32" fmla="*/ 482 w 1020"/>
                  <a:gd name="T33" fmla="*/ 793 h 850"/>
                  <a:gd name="T34" fmla="*/ 425 w 1020"/>
                  <a:gd name="T35" fmla="*/ 793 h 850"/>
                  <a:gd name="T36" fmla="*/ 425 w 1020"/>
                  <a:gd name="T37" fmla="*/ 822 h 850"/>
                  <a:gd name="T38" fmla="*/ 397 w 1020"/>
                  <a:gd name="T39" fmla="*/ 850 h 850"/>
                  <a:gd name="T40" fmla="*/ 340 w 1020"/>
                  <a:gd name="T41" fmla="*/ 822 h 850"/>
                  <a:gd name="T42" fmla="*/ 255 w 1020"/>
                  <a:gd name="T43" fmla="*/ 737 h 850"/>
                  <a:gd name="T44" fmla="*/ 255 w 1020"/>
                  <a:gd name="T45" fmla="*/ 680 h 850"/>
                  <a:gd name="T46" fmla="*/ 198 w 1020"/>
                  <a:gd name="T47" fmla="*/ 680 h 850"/>
                  <a:gd name="T48" fmla="*/ 141 w 1020"/>
                  <a:gd name="T49" fmla="*/ 652 h 850"/>
                  <a:gd name="T50" fmla="*/ 113 w 1020"/>
                  <a:gd name="T51" fmla="*/ 680 h 850"/>
                  <a:gd name="T52" fmla="*/ 28 w 1020"/>
                  <a:gd name="T53" fmla="*/ 652 h 850"/>
                  <a:gd name="T54" fmla="*/ 28 w 1020"/>
                  <a:gd name="T55" fmla="*/ 510 h 850"/>
                  <a:gd name="T56" fmla="*/ 0 w 1020"/>
                  <a:gd name="T57" fmla="*/ 482 h 850"/>
                  <a:gd name="T58" fmla="*/ 85 w 1020"/>
                  <a:gd name="T59" fmla="*/ 425 h 850"/>
                  <a:gd name="T60" fmla="*/ 85 w 1020"/>
                  <a:gd name="T61" fmla="*/ 397 h 850"/>
                  <a:gd name="T62" fmla="*/ 56 w 1020"/>
                  <a:gd name="T63" fmla="*/ 368 h 850"/>
                  <a:gd name="T64" fmla="*/ 85 w 1020"/>
                  <a:gd name="T65" fmla="*/ 340 h 850"/>
                  <a:gd name="T66" fmla="*/ 227 w 1020"/>
                  <a:gd name="T67" fmla="*/ 340 h 850"/>
                  <a:gd name="T68" fmla="*/ 340 w 1020"/>
                  <a:gd name="T69" fmla="*/ 255 h 850"/>
                  <a:gd name="T70" fmla="*/ 397 w 1020"/>
                  <a:gd name="T71" fmla="*/ 226 h 850"/>
                  <a:gd name="T72" fmla="*/ 425 w 1020"/>
                  <a:gd name="T73" fmla="*/ 113 h 850"/>
                  <a:gd name="T74" fmla="*/ 368 w 1020"/>
                  <a:gd name="T75" fmla="*/ 0 h 850"/>
                  <a:gd name="T76" fmla="*/ 567 w 1020"/>
                  <a:gd name="T77" fmla="*/ 113 h 850"/>
                  <a:gd name="T78" fmla="*/ 595 w 1020"/>
                  <a:gd name="T79" fmla="*/ 113 h 850"/>
                  <a:gd name="T80" fmla="*/ 623 w 1020"/>
                  <a:gd name="T81" fmla="*/ 141 h 850"/>
                  <a:gd name="T82" fmla="*/ 595 w 1020"/>
                  <a:gd name="T83" fmla="*/ 198 h 850"/>
                  <a:gd name="T84" fmla="*/ 482 w 1020"/>
                  <a:gd name="T85" fmla="*/ 226 h 850"/>
                  <a:gd name="T86" fmla="*/ 312 w 1020"/>
                  <a:gd name="T87" fmla="*/ 311 h 850"/>
                  <a:gd name="T88" fmla="*/ 340 w 1020"/>
                  <a:gd name="T89" fmla="*/ 340 h 850"/>
                  <a:gd name="T90" fmla="*/ 425 w 1020"/>
                  <a:gd name="T91" fmla="*/ 283 h 850"/>
                  <a:gd name="T92" fmla="*/ 538 w 1020"/>
                  <a:gd name="T93" fmla="*/ 340 h 850"/>
                  <a:gd name="T94" fmla="*/ 510 w 1020"/>
                  <a:gd name="T95" fmla="*/ 397 h 850"/>
                  <a:gd name="T96" fmla="*/ 538 w 1020"/>
                  <a:gd name="T97" fmla="*/ 453 h 850"/>
                  <a:gd name="T98" fmla="*/ 708 w 1020"/>
                  <a:gd name="T99" fmla="*/ 453 h 850"/>
                  <a:gd name="T100" fmla="*/ 765 w 1020"/>
                  <a:gd name="T101" fmla="*/ 425 h 850"/>
                  <a:gd name="T102" fmla="*/ 765 w 1020"/>
                  <a:gd name="T103" fmla="*/ 453 h 850"/>
                  <a:gd name="T104" fmla="*/ 794 w 1020"/>
                  <a:gd name="T105" fmla="*/ 482 h 850"/>
                  <a:gd name="T106" fmla="*/ 850 w 1020"/>
                  <a:gd name="T107" fmla="*/ 453 h 850"/>
                  <a:gd name="T108" fmla="*/ 907 w 1020"/>
                  <a:gd name="T109" fmla="*/ 453 h 850"/>
                  <a:gd name="T110" fmla="*/ 907 w 1020"/>
                  <a:gd name="T111" fmla="*/ 510 h 850"/>
                  <a:gd name="T112" fmla="*/ 822 w 1020"/>
                  <a:gd name="T113" fmla="*/ 538 h 850"/>
                  <a:gd name="T114" fmla="*/ 907 w 1020"/>
                  <a:gd name="T115" fmla="*/ 567 h 850"/>
                  <a:gd name="T116" fmla="*/ 964 w 1020"/>
                  <a:gd name="T117" fmla="*/ 510 h 850"/>
                  <a:gd name="T118" fmla="*/ 964 w 1020"/>
                  <a:gd name="T119" fmla="*/ 538 h 850"/>
                  <a:gd name="T120" fmla="*/ 1020 w 1020"/>
                  <a:gd name="T121" fmla="*/ 538 h 850"/>
                  <a:gd name="T122" fmla="*/ 992 w 1020"/>
                  <a:gd name="T123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20" h="850">
                    <a:moveTo>
                      <a:pt x="992" y="595"/>
                    </a:moveTo>
                    <a:lnTo>
                      <a:pt x="1020" y="652"/>
                    </a:lnTo>
                    <a:lnTo>
                      <a:pt x="935" y="652"/>
                    </a:lnTo>
                    <a:lnTo>
                      <a:pt x="879" y="595"/>
                    </a:lnTo>
                    <a:lnTo>
                      <a:pt x="822" y="652"/>
                    </a:lnTo>
                    <a:lnTo>
                      <a:pt x="765" y="737"/>
                    </a:lnTo>
                    <a:lnTo>
                      <a:pt x="708" y="737"/>
                    </a:lnTo>
                    <a:lnTo>
                      <a:pt x="708" y="708"/>
                    </a:lnTo>
                    <a:lnTo>
                      <a:pt x="595" y="680"/>
                    </a:lnTo>
                    <a:lnTo>
                      <a:pt x="595" y="708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38" y="708"/>
                    </a:lnTo>
                    <a:lnTo>
                      <a:pt x="482" y="680"/>
                    </a:lnTo>
                    <a:lnTo>
                      <a:pt x="482" y="737"/>
                    </a:lnTo>
                    <a:lnTo>
                      <a:pt x="453" y="765"/>
                    </a:lnTo>
                    <a:lnTo>
                      <a:pt x="482" y="793"/>
                    </a:lnTo>
                    <a:lnTo>
                      <a:pt x="425" y="793"/>
                    </a:lnTo>
                    <a:lnTo>
                      <a:pt x="425" y="822"/>
                    </a:lnTo>
                    <a:lnTo>
                      <a:pt x="397" y="850"/>
                    </a:lnTo>
                    <a:lnTo>
                      <a:pt x="340" y="822"/>
                    </a:lnTo>
                    <a:lnTo>
                      <a:pt x="255" y="737"/>
                    </a:lnTo>
                    <a:lnTo>
                      <a:pt x="255" y="680"/>
                    </a:lnTo>
                    <a:lnTo>
                      <a:pt x="198" y="680"/>
                    </a:lnTo>
                    <a:lnTo>
                      <a:pt x="141" y="652"/>
                    </a:lnTo>
                    <a:lnTo>
                      <a:pt x="113" y="680"/>
                    </a:lnTo>
                    <a:lnTo>
                      <a:pt x="28" y="652"/>
                    </a:lnTo>
                    <a:lnTo>
                      <a:pt x="28" y="510"/>
                    </a:lnTo>
                    <a:lnTo>
                      <a:pt x="0" y="482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85" y="340"/>
                    </a:lnTo>
                    <a:lnTo>
                      <a:pt x="227" y="340"/>
                    </a:lnTo>
                    <a:lnTo>
                      <a:pt x="340" y="255"/>
                    </a:lnTo>
                    <a:lnTo>
                      <a:pt x="397" y="226"/>
                    </a:lnTo>
                    <a:lnTo>
                      <a:pt x="425" y="113"/>
                    </a:lnTo>
                    <a:lnTo>
                      <a:pt x="368" y="0"/>
                    </a:lnTo>
                    <a:lnTo>
                      <a:pt x="567" y="113"/>
                    </a:lnTo>
                    <a:lnTo>
                      <a:pt x="595" y="113"/>
                    </a:lnTo>
                    <a:lnTo>
                      <a:pt x="623" y="141"/>
                    </a:lnTo>
                    <a:lnTo>
                      <a:pt x="595" y="198"/>
                    </a:lnTo>
                    <a:lnTo>
                      <a:pt x="482" y="226"/>
                    </a:lnTo>
                    <a:lnTo>
                      <a:pt x="312" y="311"/>
                    </a:lnTo>
                    <a:lnTo>
                      <a:pt x="340" y="340"/>
                    </a:lnTo>
                    <a:lnTo>
                      <a:pt x="425" y="283"/>
                    </a:lnTo>
                    <a:lnTo>
                      <a:pt x="538" y="340"/>
                    </a:lnTo>
                    <a:lnTo>
                      <a:pt x="510" y="397"/>
                    </a:lnTo>
                    <a:lnTo>
                      <a:pt x="538" y="453"/>
                    </a:lnTo>
                    <a:lnTo>
                      <a:pt x="708" y="453"/>
                    </a:lnTo>
                    <a:lnTo>
                      <a:pt x="765" y="425"/>
                    </a:lnTo>
                    <a:lnTo>
                      <a:pt x="765" y="453"/>
                    </a:lnTo>
                    <a:lnTo>
                      <a:pt x="794" y="482"/>
                    </a:lnTo>
                    <a:lnTo>
                      <a:pt x="850" y="453"/>
                    </a:lnTo>
                    <a:lnTo>
                      <a:pt x="907" y="453"/>
                    </a:lnTo>
                    <a:lnTo>
                      <a:pt x="907" y="510"/>
                    </a:lnTo>
                    <a:lnTo>
                      <a:pt x="822" y="538"/>
                    </a:lnTo>
                    <a:lnTo>
                      <a:pt x="907" y="567"/>
                    </a:lnTo>
                    <a:lnTo>
                      <a:pt x="964" y="510"/>
                    </a:lnTo>
                    <a:lnTo>
                      <a:pt x="964" y="538"/>
                    </a:lnTo>
                    <a:lnTo>
                      <a:pt x="1020" y="538"/>
                    </a:lnTo>
                    <a:lnTo>
                      <a:pt x="992" y="59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5" name="Freeform 985">
                <a:extLst>
                  <a:ext uri="{FF2B5EF4-FFF2-40B4-BE49-F238E27FC236}">
                    <a16:creationId xmlns:a16="http://schemas.microsoft.com/office/drawing/2014/main" id="{8BB2419E-D806-4BB8-ADA0-2125CBB6C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3" y="1493"/>
                <a:ext cx="454" cy="624"/>
              </a:xfrm>
              <a:custGeom>
                <a:avLst/>
                <a:gdLst>
                  <a:gd name="T0" fmla="*/ 340 w 454"/>
                  <a:gd name="T1" fmla="*/ 284 h 624"/>
                  <a:gd name="T2" fmla="*/ 397 w 454"/>
                  <a:gd name="T3" fmla="*/ 397 h 624"/>
                  <a:gd name="T4" fmla="*/ 369 w 454"/>
                  <a:gd name="T5" fmla="*/ 510 h 624"/>
                  <a:gd name="T6" fmla="*/ 312 w 454"/>
                  <a:gd name="T7" fmla="*/ 539 h 624"/>
                  <a:gd name="T8" fmla="*/ 199 w 454"/>
                  <a:gd name="T9" fmla="*/ 624 h 624"/>
                  <a:gd name="T10" fmla="*/ 142 w 454"/>
                  <a:gd name="T11" fmla="*/ 624 h 624"/>
                  <a:gd name="T12" fmla="*/ 142 w 454"/>
                  <a:gd name="T13" fmla="*/ 567 h 624"/>
                  <a:gd name="T14" fmla="*/ 28 w 454"/>
                  <a:gd name="T15" fmla="*/ 539 h 624"/>
                  <a:gd name="T16" fmla="*/ 0 w 454"/>
                  <a:gd name="T17" fmla="*/ 510 h 624"/>
                  <a:gd name="T18" fmla="*/ 28 w 454"/>
                  <a:gd name="T19" fmla="*/ 454 h 624"/>
                  <a:gd name="T20" fmla="*/ 57 w 454"/>
                  <a:gd name="T21" fmla="*/ 454 h 624"/>
                  <a:gd name="T22" fmla="*/ 28 w 454"/>
                  <a:gd name="T23" fmla="*/ 397 h 624"/>
                  <a:gd name="T24" fmla="*/ 28 w 454"/>
                  <a:gd name="T25" fmla="*/ 369 h 624"/>
                  <a:gd name="T26" fmla="*/ 113 w 454"/>
                  <a:gd name="T27" fmla="*/ 284 h 624"/>
                  <a:gd name="T28" fmla="*/ 85 w 454"/>
                  <a:gd name="T29" fmla="*/ 227 h 624"/>
                  <a:gd name="T30" fmla="*/ 113 w 454"/>
                  <a:gd name="T31" fmla="*/ 199 h 624"/>
                  <a:gd name="T32" fmla="*/ 113 w 454"/>
                  <a:gd name="T33" fmla="*/ 142 h 624"/>
                  <a:gd name="T34" fmla="*/ 142 w 454"/>
                  <a:gd name="T35" fmla="*/ 142 h 624"/>
                  <a:gd name="T36" fmla="*/ 142 w 454"/>
                  <a:gd name="T37" fmla="*/ 114 h 624"/>
                  <a:gd name="T38" fmla="*/ 113 w 454"/>
                  <a:gd name="T39" fmla="*/ 114 h 624"/>
                  <a:gd name="T40" fmla="*/ 142 w 454"/>
                  <a:gd name="T41" fmla="*/ 85 h 624"/>
                  <a:gd name="T42" fmla="*/ 170 w 454"/>
                  <a:gd name="T43" fmla="*/ 28 h 624"/>
                  <a:gd name="T44" fmla="*/ 227 w 454"/>
                  <a:gd name="T45" fmla="*/ 0 h 624"/>
                  <a:gd name="T46" fmla="*/ 284 w 454"/>
                  <a:gd name="T47" fmla="*/ 0 h 624"/>
                  <a:gd name="T48" fmla="*/ 340 w 454"/>
                  <a:gd name="T49" fmla="*/ 28 h 624"/>
                  <a:gd name="T50" fmla="*/ 369 w 454"/>
                  <a:gd name="T51" fmla="*/ 0 h 624"/>
                  <a:gd name="T52" fmla="*/ 397 w 454"/>
                  <a:gd name="T53" fmla="*/ 114 h 624"/>
                  <a:gd name="T54" fmla="*/ 425 w 454"/>
                  <a:gd name="T55" fmla="*/ 85 h 624"/>
                  <a:gd name="T56" fmla="*/ 454 w 454"/>
                  <a:gd name="T57" fmla="*/ 85 h 624"/>
                  <a:gd name="T58" fmla="*/ 454 w 454"/>
                  <a:gd name="T59" fmla="*/ 199 h 624"/>
                  <a:gd name="T60" fmla="*/ 369 w 454"/>
                  <a:gd name="T61" fmla="*/ 227 h 624"/>
                  <a:gd name="T62" fmla="*/ 340 w 454"/>
                  <a:gd name="T63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624">
                    <a:moveTo>
                      <a:pt x="340" y="284"/>
                    </a:moveTo>
                    <a:lnTo>
                      <a:pt x="397" y="397"/>
                    </a:lnTo>
                    <a:lnTo>
                      <a:pt x="369" y="510"/>
                    </a:lnTo>
                    <a:lnTo>
                      <a:pt x="312" y="539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28" y="539"/>
                    </a:lnTo>
                    <a:lnTo>
                      <a:pt x="0" y="510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28" y="369"/>
                    </a:lnTo>
                    <a:lnTo>
                      <a:pt x="113" y="284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42"/>
                    </a:lnTo>
                    <a:lnTo>
                      <a:pt x="142" y="142"/>
                    </a:lnTo>
                    <a:lnTo>
                      <a:pt x="142" y="114"/>
                    </a:lnTo>
                    <a:lnTo>
                      <a:pt x="113" y="114"/>
                    </a:lnTo>
                    <a:lnTo>
                      <a:pt x="142" y="85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369" y="0"/>
                    </a:lnTo>
                    <a:lnTo>
                      <a:pt x="397" y="114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454" y="199"/>
                    </a:lnTo>
                    <a:lnTo>
                      <a:pt x="369" y="227"/>
                    </a:lnTo>
                    <a:lnTo>
                      <a:pt x="34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6" name="Freeform 987">
                <a:extLst>
                  <a:ext uri="{FF2B5EF4-FFF2-40B4-BE49-F238E27FC236}">
                    <a16:creationId xmlns:a16="http://schemas.microsoft.com/office/drawing/2014/main" id="{4515E8B1-8FAD-448C-ACAB-7B417092A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" y="1266"/>
                <a:ext cx="1021" cy="1134"/>
              </a:xfrm>
              <a:custGeom>
                <a:avLst/>
                <a:gdLst>
                  <a:gd name="T0" fmla="*/ 0 w 1021"/>
                  <a:gd name="T1" fmla="*/ 1021 h 1134"/>
                  <a:gd name="T2" fmla="*/ 86 w 1021"/>
                  <a:gd name="T3" fmla="*/ 1134 h 1134"/>
                  <a:gd name="T4" fmla="*/ 256 w 1021"/>
                  <a:gd name="T5" fmla="*/ 1134 h 1134"/>
                  <a:gd name="T6" fmla="*/ 341 w 1021"/>
                  <a:gd name="T7" fmla="*/ 1106 h 1134"/>
                  <a:gd name="T8" fmla="*/ 426 w 1021"/>
                  <a:gd name="T9" fmla="*/ 1021 h 1134"/>
                  <a:gd name="T10" fmla="*/ 511 w 1021"/>
                  <a:gd name="T11" fmla="*/ 879 h 1134"/>
                  <a:gd name="T12" fmla="*/ 539 w 1021"/>
                  <a:gd name="T13" fmla="*/ 851 h 1134"/>
                  <a:gd name="T14" fmla="*/ 596 w 1021"/>
                  <a:gd name="T15" fmla="*/ 766 h 1134"/>
                  <a:gd name="T16" fmla="*/ 596 w 1021"/>
                  <a:gd name="T17" fmla="*/ 709 h 1134"/>
                  <a:gd name="T18" fmla="*/ 567 w 1021"/>
                  <a:gd name="T19" fmla="*/ 624 h 1134"/>
                  <a:gd name="T20" fmla="*/ 624 w 1021"/>
                  <a:gd name="T21" fmla="*/ 624 h 1134"/>
                  <a:gd name="T22" fmla="*/ 596 w 1021"/>
                  <a:gd name="T23" fmla="*/ 511 h 1134"/>
                  <a:gd name="T24" fmla="*/ 738 w 1021"/>
                  <a:gd name="T25" fmla="*/ 426 h 1134"/>
                  <a:gd name="T26" fmla="*/ 851 w 1021"/>
                  <a:gd name="T27" fmla="*/ 341 h 1134"/>
                  <a:gd name="T28" fmla="*/ 851 w 1021"/>
                  <a:gd name="T29" fmla="*/ 255 h 1134"/>
                  <a:gd name="T30" fmla="*/ 908 w 1021"/>
                  <a:gd name="T31" fmla="*/ 312 h 1134"/>
                  <a:gd name="T32" fmla="*/ 936 w 1021"/>
                  <a:gd name="T33" fmla="*/ 284 h 1134"/>
                  <a:gd name="T34" fmla="*/ 936 w 1021"/>
                  <a:gd name="T35" fmla="*/ 199 h 1134"/>
                  <a:gd name="T36" fmla="*/ 964 w 1021"/>
                  <a:gd name="T37" fmla="*/ 114 h 1134"/>
                  <a:gd name="T38" fmla="*/ 908 w 1021"/>
                  <a:gd name="T39" fmla="*/ 114 h 1134"/>
                  <a:gd name="T40" fmla="*/ 851 w 1021"/>
                  <a:gd name="T41" fmla="*/ 29 h 1134"/>
                  <a:gd name="T42" fmla="*/ 766 w 1021"/>
                  <a:gd name="T43" fmla="*/ 0 h 1134"/>
                  <a:gd name="T44" fmla="*/ 653 w 1021"/>
                  <a:gd name="T45" fmla="*/ 227 h 1134"/>
                  <a:gd name="T46" fmla="*/ 567 w 1021"/>
                  <a:gd name="T47" fmla="*/ 426 h 1134"/>
                  <a:gd name="T48" fmla="*/ 482 w 1021"/>
                  <a:gd name="T49" fmla="*/ 511 h 1134"/>
                  <a:gd name="T50" fmla="*/ 539 w 1021"/>
                  <a:gd name="T51" fmla="*/ 624 h 1134"/>
                  <a:gd name="T52" fmla="*/ 426 w 1021"/>
                  <a:gd name="T53" fmla="*/ 681 h 1134"/>
                  <a:gd name="T54" fmla="*/ 397 w 1021"/>
                  <a:gd name="T55" fmla="*/ 737 h 1134"/>
                  <a:gd name="T56" fmla="*/ 369 w 1021"/>
                  <a:gd name="T57" fmla="*/ 908 h 1134"/>
                  <a:gd name="T58" fmla="*/ 312 w 1021"/>
                  <a:gd name="T59" fmla="*/ 822 h 1134"/>
                  <a:gd name="T60" fmla="*/ 256 w 1021"/>
                  <a:gd name="T61" fmla="*/ 851 h 1134"/>
                  <a:gd name="T62" fmla="*/ 142 w 1021"/>
                  <a:gd name="T63" fmla="*/ 879 h 1134"/>
                  <a:gd name="T64" fmla="*/ 86 w 1021"/>
                  <a:gd name="T65" fmla="*/ 908 h 1134"/>
                  <a:gd name="T66" fmla="*/ 0 w 1021"/>
                  <a:gd name="T67" fmla="*/ 96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21" h="1134">
                    <a:moveTo>
                      <a:pt x="0" y="964"/>
                    </a:moveTo>
                    <a:lnTo>
                      <a:pt x="0" y="1021"/>
                    </a:lnTo>
                    <a:lnTo>
                      <a:pt x="29" y="1049"/>
                    </a:lnTo>
                    <a:lnTo>
                      <a:pt x="86" y="1134"/>
                    </a:lnTo>
                    <a:lnTo>
                      <a:pt x="199" y="1106"/>
                    </a:lnTo>
                    <a:lnTo>
                      <a:pt x="256" y="1134"/>
                    </a:lnTo>
                    <a:lnTo>
                      <a:pt x="256" y="1106"/>
                    </a:lnTo>
                    <a:lnTo>
                      <a:pt x="341" y="1106"/>
                    </a:lnTo>
                    <a:lnTo>
                      <a:pt x="397" y="1078"/>
                    </a:lnTo>
                    <a:lnTo>
                      <a:pt x="426" y="1021"/>
                    </a:lnTo>
                    <a:lnTo>
                      <a:pt x="426" y="964"/>
                    </a:lnTo>
                    <a:lnTo>
                      <a:pt x="511" y="879"/>
                    </a:lnTo>
                    <a:lnTo>
                      <a:pt x="511" y="851"/>
                    </a:lnTo>
                    <a:lnTo>
                      <a:pt x="539" y="851"/>
                    </a:lnTo>
                    <a:lnTo>
                      <a:pt x="567" y="766"/>
                    </a:lnTo>
                    <a:lnTo>
                      <a:pt x="596" y="766"/>
                    </a:lnTo>
                    <a:lnTo>
                      <a:pt x="624" y="737"/>
                    </a:lnTo>
                    <a:lnTo>
                      <a:pt x="596" y="709"/>
                    </a:lnTo>
                    <a:lnTo>
                      <a:pt x="596" y="652"/>
                    </a:lnTo>
                    <a:lnTo>
                      <a:pt x="567" y="624"/>
                    </a:lnTo>
                    <a:lnTo>
                      <a:pt x="567" y="596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596" y="511"/>
                    </a:lnTo>
                    <a:lnTo>
                      <a:pt x="681" y="426"/>
                    </a:lnTo>
                    <a:lnTo>
                      <a:pt x="738" y="426"/>
                    </a:lnTo>
                    <a:lnTo>
                      <a:pt x="738" y="369"/>
                    </a:lnTo>
                    <a:lnTo>
                      <a:pt x="851" y="341"/>
                    </a:lnTo>
                    <a:lnTo>
                      <a:pt x="851" y="312"/>
                    </a:lnTo>
                    <a:lnTo>
                      <a:pt x="851" y="255"/>
                    </a:lnTo>
                    <a:lnTo>
                      <a:pt x="879" y="255"/>
                    </a:lnTo>
                    <a:lnTo>
                      <a:pt x="908" y="312"/>
                    </a:lnTo>
                    <a:lnTo>
                      <a:pt x="964" y="312"/>
                    </a:lnTo>
                    <a:lnTo>
                      <a:pt x="936" y="284"/>
                    </a:lnTo>
                    <a:lnTo>
                      <a:pt x="964" y="227"/>
                    </a:lnTo>
                    <a:lnTo>
                      <a:pt x="936" y="199"/>
                    </a:lnTo>
                    <a:lnTo>
                      <a:pt x="1021" y="142"/>
                    </a:lnTo>
                    <a:lnTo>
                      <a:pt x="964" y="114"/>
                    </a:lnTo>
                    <a:lnTo>
                      <a:pt x="908" y="170"/>
                    </a:lnTo>
                    <a:lnTo>
                      <a:pt x="908" y="114"/>
                    </a:lnTo>
                    <a:lnTo>
                      <a:pt x="851" y="114"/>
                    </a:lnTo>
                    <a:lnTo>
                      <a:pt x="851" y="29"/>
                    </a:lnTo>
                    <a:lnTo>
                      <a:pt x="794" y="57"/>
                    </a:lnTo>
                    <a:lnTo>
                      <a:pt x="766" y="0"/>
                    </a:lnTo>
                    <a:lnTo>
                      <a:pt x="653" y="170"/>
                    </a:lnTo>
                    <a:lnTo>
                      <a:pt x="653" y="227"/>
                    </a:lnTo>
                    <a:lnTo>
                      <a:pt x="539" y="341"/>
                    </a:lnTo>
                    <a:lnTo>
                      <a:pt x="567" y="426"/>
                    </a:lnTo>
                    <a:lnTo>
                      <a:pt x="482" y="454"/>
                    </a:lnTo>
                    <a:lnTo>
                      <a:pt x="482" y="511"/>
                    </a:lnTo>
                    <a:lnTo>
                      <a:pt x="511" y="624"/>
                    </a:lnTo>
                    <a:lnTo>
                      <a:pt x="539" y="624"/>
                    </a:lnTo>
                    <a:lnTo>
                      <a:pt x="539" y="681"/>
                    </a:lnTo>
                    <a:lnTo>
                      <a:pt x="426" y="681"/>
                    </a:lnTo>
                    <a:lnTo>
                      <a:pt x="426" y="737"/>
                    </a:lnTo>
                    <a:lnTo>
                      <a:pt x="397" y="737"/>
                    </a:lnTo>
                    <a:lnTo>
                      <a:pt x="397" y="879"/>
                    </a:lnTo>
                    <a:lnTo>
                      <a:pt x="369" y="908"/>
                    </a:lnTo>
                    <a:lnTo>
                      <a:pt x="312" y="879"/>
                    </a:lnTo>
                    <a:lnTo>
                      <a:pt x="312" y="822"/>
                    </a:lnTo>
                    <a:lnTo>
                      <a:pt x="284" y="822"/>
                    </a:lnTo>
                    <a:lnTo>
                      <a:pt x="256" y="851"/>
                    </a:lnTo>
                    <a:lnTo>
                      <a:pt x="199" y="851"/>
                    </a:lnTo>
                    <a:lnTo>
                      <a:pt x="142" y="879"/>
                    </a:lnTo>
                    <a:lnTo>
                      <a:pt x="142" y="908"/>
                    </a:lnTo>
                    <a:lnTo>
                      <a:pt x="86" y="908"/>
                    </a:lnTo>
                    <a:lnTo>
                      <a:pt x="29" y="993"/>
                    </a:lnTo>
                    <a:lnTo>
                      <a:pt x="0" y="96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7" name="Freeform 988">
                <a:extLst>
                  <a:ext uri="{FF2B5EF4-FFF2-40B4-BE49-F238E27FC236}">
                    <a16:creationId xmlns:a16="http://schemas.microsoft.com/office/drawing/2014/main" id="{6E44ADD2-970B-4EB5-95B4-083724042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" y="983"/>
                <a:ext cx="1219" cy="1247"/>
              </a:xfrm>
              <a:custGeom>
                <a:avLst/>
                <a:gdLst>
                  <a:gd name="T0" fmla="*/ 425 w 1219"/>
                  <a:gd name="T1" fmla="*/ 482 h 1247"/>
                  <a:gd name="T2" fmla="*/ 425 w 1219"/>
                  <a:gd name="T3" fmla="*/ 567 h 1247"/>
                  <a:gd name="T4" fmla="*/ 397 w 1219"/>
                  <a:gd name="T5" fmla="*/ 595 h 1247"/>
                  <a:gd name="T6" fmla="*/ 340 w 1219"/>
                  <a:gd name="T7" fmla="*/ 538 h 1247"/>
                  <a:gd name="T8" fmla="*/ 227 w 1219"/>
                  <a:gd name="T9" fmla="*/ 652 h 1247"/>
                  <a:gd name="T10" fmla="*/ 170 w 1219"/>
                  <a:gd name="T11" fmla="*/ 709 h 1247"/>
                  <a:gd name="T12" fmla="*/ 113 w 1219"/>
                  <a:gd name="T13" fmla="*/ 850 h 1247"/>
                  <a:gd name="T14" fmla="*/ 56 w 1219"/>
                  <a:gd name="T15" fmla="*/ 879 h 1247"/>
                  <a:gd name="T16" fmla="*/ 85 w 1219"/>
                  <a:gd name="T17" fmla="*/ 935 h 1247"/>
                  <a:gd name="T18" fmla="*/ 113 w 1219"/>
                  <a:gd name="T19" fmla="*/ 1020 h 1247"/>
                  <a:gd name="T20" fmla="*/ 56 w 1219"/>
                  <a:gd name="T21" fmla="*/ 1049 h 1247"/>
                  <a:gd name="T22" fmla="*/ 0 w 1219"/>
                  <a:gd name="T23" fmla="*/ 1134 h 1247"/>
                  <a:gd name="T24" fmla="*/ 85 w 1219"/>
                  <a:gd name="T25" fmla="*/ 1247 h 1247"/>
                  <a:gd name="T26" fmla="*/ 198 w 1219"/>
                  <a:gd name="T27" fmla="*/ 1191 h 1247"/>
                  <a:gd name="T28" fmla="*/ 227 w 1219"/>
                  <a:gd name="T29" fmla="*/ 1105 h 1247"/>
                  <a:gd name="T30" fmla="*/ 312 w 1219"/>
                  <a:gd name="T31" fmla="*/ 1049 h 1247"/>
                  <a:gd name="T32" fmla="*/ 368 w 1219"/>
                  <a:gd name="T33" fmla="*/ 1020 h 1247"/>
                  <a:gd name="T34" fmla="*/ 453 w 1219"/>
                  <a:gd name="T35" fmla="*/ 1020 h 1247"/>
                  <a:gd name="T36" fmla="*/ 538 w 1219"/>
                  <a:gd name="T37" fmla="*/ 964 h 1247"/>
                  <a:gd name="T38" fmla="*/ 538 w 1219"/>
                  <a:gd name="T39" fmla="*/ 907 h 1247"/>
                  <a:gd name="T40" fmla="*/ 623 w 1219"/>
                  <a:gd name="T41" fmla="*/ 794 h 1247"/>
                  <a:gd name="T42" fmla="*/ 623 w 1219"/>
                  <a:gd name="T43" fmla="*/ 709 h 1247"/>
                  <a:gd name="T44" fmla="*/ 652 w 1219"/>
                  <a:gd name="T45" fmla="*/ 652 h 1247"/>
                  <a:gd name="T46" fmla="*/ 623 w 1219"/>
                  <a:gd name="T47" fmla="*/ 624 h 1247"/>
                  <a:gd name="T48" fmla="*/ 680 w 1219"/>
                  <a:gd name="T49" fmla="*/ 538 h 1247"/>
                  <a:gd name="T50" fmla="*/ 794 w 1219"/>
                  <a:gd name="T51" fmla="*/ 510 h 1247"/>
                  <a:gd name="T52" fmla="*/ 879 w 1219"/>
                  <a:gd name="T53" fmla="*/ 510 h 1247"/>
                  <a:gd name="T54" fmla="*/ 935 w 1219"/>
                  <a:gd name="T55" fmla="*/ 425 h 1247"/>
                  <a:gd name="T56" fmla="*/ 1020 w 1219"/>
                  <a:gd name="T57" fmla="*/ 425 h 1247"/>
                  <a:gd name="T58" fmla="*/ 1077 w 1219"/>
                  <a:gd name="T59" fmla="*/ 340 h 1247"/>
                  <a:gd name="T60" fmla="*/ 1190 w 1219"/>
                  <a:gd name="T61" fmla="*/ 425 h 1247"/>
                  <a:gd name="T62" fmla="*/ 1219 w 1219"/>
                  <a:gd name="T63" fmla="*/ 312 h 1247"/>
                  <a:gd name="T64" fmla="*/ 1134 w 1219"/>
                  <a:gd name="T65" fmla="*/ 227 h 1247"/>
                  <a:gd name="T66" fmla="*/ 1134 w 1219"/>
                  <a:gd name="T67" fmla="*/ 170 h 1247"/>
                  <a:gd name="T68" fmla="*/ 964 w 1219"/>
                  <a:gd name="T69" fmla="*/ 142 h 1247"/>
                  <a:gd name="T70" fmla="*/ 935 w 1219"/>
                  <a:gd name="T71" fmla="*/ 85 h 1247"/>
                  <a:gd name="T72" fmla="*/ 822 w 1219"/>
                  <a:gd name="T73" fmla="*/ 57 h 1247"/>
                  <a:gd name="T74" fmla="*/ 709 w 1219"/>
                  <a:gd name="T75" fmla="*/ 85 h 1247"/>
                  <a:gd name="T76" fmla="*/ 680 w 1219"/>
                  <a:gd name="T77" fmla="*/ 142 h 1247"/>
                  <a:gd name="T78" fmla="*/ 680 w 1219"/>
                  <a:gd name="T79" fmla="*/ 283 h 1247"/>
                  <a:gd name="T80" fmla="*/ 680 w 1219"/>
                  <a:gd name="T81" fmla="*/ 340 h 1247"/>
                  <a:gd name="T82" fmla="*/ 567 w 1219"/>
                  <a:gd name="T83" fmla="*/ 397 h 1247"/>
                  <a:gd name="T84" fmla="*/ 510 w 1219"/>
                  <a:gd name="T85" fmla="*/ 425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9" h="1247">
                    <a:moveTo>
                      <a:pt x="510" y="425"/>
                    </a:moveTo>
                    <a:lnTo>
                      <a:pt x="425" y="482"/>
                    </a:lnTo>
                    <a:lnTo>
                      <a:pt x="453" y="510"/>
                    </a:lnTo>
                    <a:lnTo>
                      <a:pt x="425" y="567"/>
                    </a:lnTo>
                    <a:lnTo>
                      <a:pt x="453" y="595"/>
                    </a:lnTo>
                    <a:lnTo>
                      <a:pt x="397" y="595"/>
                    </a:lnTo>
                    <a:lnTo>
                      <a:pt x="368" y="538"/>
                    </a:lnTo>
                    <a:lnTo>
                      <a:pt x="340" y="538"/>
                    </a:lnTo>
                    <a:lnTo>
                      <a:pt x="340" y="624"/>
                    </a:lnTo>
                    <a:lnTo>
                      <a:pt x="227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85" y="794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56" y="879"/>
                    </a:lnTo>
                    <a:lnTo>
                      <a:pt x="56" y="907"/>
                    </a:lnTo>
                    <a:lnTo>
                      <a:pt x="85" y="935"/>
                    </a:lnTo>
                    <a:lnTo>
                      <a:pt x="85" y="992"/>
                    </a:lnTo>
                    <a:lnTo>
                      <a:pt x="113" y="1020"/>
                    </a:lnTo>
                    <a:lnTo>
                      <a:pt x="85" y="1049"/>
                    </a:lnTo>
                    <a:lnTo>
                      <a:pt x="56" y="1049"/>
                    </a:lnTo>
                    <a:lnTo>
                      <a:pt x="28" y="1134"/>
                    </a:lnTo>
                    <a:lnTo>
                      <a:pt x="0" y="1134"/>
                    </a:lnTo>
                    <a:lnTo>
                      <a:pt x="0" y="1219"/>
                    </a:lnTo>
                    <a:lnTo>
                      <a:pt x="85" y="1247"/>
                    </a:lnTo>
                    <a:lnTo>
                      <a:pt x="142" y="1219"/>
                    </a:lnTo>
                    <a:lnTo>
                      <a:pt x="198" y="1191"/>
                    </a:lnTo>
                    <a:lnTo>
                      <a:pt x="198" y="1134"/>
                    </a:lnTo>
                    <a:lnTo>
                      <a:pt x="227" y="1105"/>
                    </a:lnTo>
                    <a:lnTo>
                      <a:pt x="255" y="1105"/>
                    </a:lnTo>
                    <a:lnTo>
                      <a:pt x="312" y="1049"/>
                    </a:lnTo>
                    <a:lnTo>
                      <a:pt x="340" y="1077"/>
                    </a:lnTo>
                    <a:lnTo>
                      <a:pt x="368" y="1020"/>
                    </a:lnTo>
                    <a:lnTo>
                      <a:pt x="425" y="992"/>
                    </a:lnTo>
                    <a:lnTo>
                      <a:pt x="453" y="1020"/>
                    </a:lnTo>
                    <a:lnTo>
                      <a:pt x="510" y="1020"/>
                    </a:lnTo>
                    <a:lnTo>
                      <a:pt x="538" y="964"/>
                    </a:lnTo>
                    <a:lnTo>
                      <a:pt x="567" y="964"/>
                    </a:lnTo>
                    <a:lnTo>
                      <a:pt x="538" y="907"/>
                    </a:lnTo>
                    <a:lnTo>
                      <a:pt x="538" y="879"/>
                    </a:lnTo>
                    <a:lnTo>
                      <a:pt x="623" y="794"/>
                    </a:lnTo>
                    <a:lnTo>
                      <a:pt x="595" y="737"/>
                    </a:lnTo>
                    <a:lnTo>
                      <a:pt x="623" y="709"/>
                    </a:lnTo>
                    <a:lnTo>
                      <a:pt x="623" y="652"/>
                    </a:lnTo>
                    <a:lnTo>
                      <a:pt x="652" y="652"/>
                    </a:lnTo>
                    <a:lnTo>
                      <a:pt x="652" y="624"/>
                    </a:lnTo>
                    <a:lnTo>
                      <a:pt x="623" y="624"/>
                    </a:lnTo>
                    <a:lnTo>
                      <a:pt x="652" y="595"/>
                    </a:lnTo>
                    <a:lnTo>
                      <a:pt x="680" y="538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850" y="538"/>
                    </a:lnTo>
                    <a:lnTo>
                      <a:pt x="879" y="510"/>
                    </a:lnTo>
                    <a:lnTo>
                      <a:pt x="879" y="482"/>
                    </a:lnTo>
                    <a:lnTo>
                      <a:pt x="935" y="425"/>
                    </a:lnTo>
                    <a:lnTo>
                      <a:pt x="992" y="397"/>
                    </a:lnTo>
                    <a:lnTo>
                      <a:pt x="1020" y="425"/>
                    </a:lnTo>
                    <a:lnTo>
                      <a:pt x="1049" y="368"/>
                    </a:lnTo>
                    <a:lnTo>
                      <a:pt x="1077" y="340"/>
                    </a:lnTo>
                    <a:lnTo>
                      <a:pt x="1105" y="397"/>
                    </a:lnTo>
                    <a:lnTo>
                      <a:pt x="1190" y="425"/>
                    </a:lnTo>
                    <a:lnTo>
                      <a:pt x="1190" y="368"/>
                    </a:lnTo>
                    <a:lnTo>
                      <a:pt x="1219" y="312"/>
                    </a:lnTo>
                    <a:lnTo>
                      <a:pt x="1190" y="227"/>
                    </a:lnTo>
                    <a:lnTo>
                      <a:pt x="1134" y="227"/>
                    </a:lnTo>
                    <a:lnTo>
                      <a:pt x="1105" y="198"/>
                    </a:lnTo>
                    <a:lnTo>
                      <a:pt x="1134" y="170"/>
                    </a:lnTo>
                    <a:lnTo>
                      <a:pt x="1049" y="142"/>
                    </a:lnTo>
                    <a:lnTo>
                      <a:pt x="964" y="142"/>
                    </a:lnTo>
                    <a:lnTo>
                      <a:pt x="964" y="113"/>
                    </a:lnTo>
                    <a:lnTo>
                      <a:pt x="935" y="85"/>
                    </a:lnTo>
                    <a:lnTo>
                      <a:pt x="907" y="113"/>
                    </a:lnTo>
                    <a:lnTo>
                      <a:pt x="822" y="57"/>
                    </a:lnTo>
                    <a:lnTo>
                      <a:pt x="709" y="0"/>
                    </a:lnTo>
                    <a:lnTo>
                      <a:pt x="709" y="85"/>
                    </a:lnTo>
                    <a:lnTo>
                      <a:pt x="652" y="85"/>
                    </a:lnTo>
                    <a:lnTo>
                      <a:pt x="680" y="142"/>
                    </a:lnTo>
                    <a:lnTo>
                      <a:pt x="623" y="198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680" y="340"/>
                    </a:lnTo>
                    <a:lnTo>
                      <a:pt x="623" y="340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510" y="42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8" name="Freeform 989">
                <a:extLst>
                  <a:ext uri="{FF2B5EF4-FFF2-40B4-BE49-F238E27FC236}">
                    <a16:creationId xmlns:a16="http://schemas.microsoft.com/office/drawing/2014/main" id="{522E4EC8-910A-4A20-9718-5775C5B7E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8" y="926"/>
                <a:ext cx="482" cy="510"/>
              </a:xfrm>
              <a:custGeom>
                <a:avLst/>
                <a:gdLst>
                  <a:gd name="T0" fmla="*/ 454 w 482"/>
                  <a:gd name="T1" fmla="*/ 57 h 510"/>
                  <a:gd name="T2" fmla="*/ 454 w 482"/>
                  <a:gd name="T3" fmla="*/ 142 h 510"/>
                  <a:gd name="T4" fmla="*/ 397 w 482"/>
                  <a:gd name="T5" fmla="*/ 142 h 510"/>
                  <a:gd name="T6" fmla="*/ 425 w 482"/>
                  <a:gd name="T7" fmla="*/ 199 h 510"/>
                  <a:gd name="T8" fmla="*/ 368 w 482"/>
                  <a:gd name="T9" fmla="*/ 255 h 510"/>
                  <a:gd name="T10" fmla="*/ 425 w 482"/>
                  <a:gd name="T11" fmla="*/ 340 h 510"/>
                  <a:gd name="T12" fmla="*/ 482 w 482"/>
                  <a:gd name="T13" fmla="*/ 340 h 510"/>
                  <a:gd name="T14" fmla="*/ 425 w 482"/>
                  <a:gd name="T15" fmla="*/ 397 h 510"/>
                  <a:gd name="T16" fmla="*/ 368 w 482"/>
                  <a:gd name="T17" fmla="*/ 397 h 510"/>
                  <a:gd name="T18" fmla="*/ 312 w 482"/>
                  <a:gd name="T19" fmla="*/ 454 h 510"/>
                  <a:gd name="T20" fmla="*/ 312 w 482"/>
                  <a:gd name="T21" fmla="*/ 482 h 510"/>
                  <a:gd name="T22" fmla="*/ 255 w 482"/>
                  <a:gd name="T23" fmla="*/ 482 h 510"/>
                  <a:gd name="T24" fmla="*/ 198 w 482"/>
                  <a:gd name="T25" fmla="*/ 454 h 510"/>
                  <a:gd name="T26" fmla="*/ 142 w 482"/>
                  <a:gd name="T27" fmla="*/ 510 h 510"/>
                  <a:gd name="T28" fmla="*/ 142 w 482"/>
                  <a:gd name="T29" fmla="*/ 454 h 510"/>
                  <a:gd name="T30" fmla="*/ 85 w 482"/>
                  <a:gd name="T31" fmla="*/ 454 h 510"/>
                  <a:gd name="T32" fmla="*/ 85 w 482"/>
                  <a:gd name="T33" fmla="*/ 369 h 510"/>
                  <a:gd name="T34" fmla="*/ 28 w 482"/>
                  <a:gd name="T35" fmla="*/ 397 h 510"/>
                  <a:gd name="T36" fmla="*/ 0 w 482"/>
                  <a:gd name="T37" fmla="*/ 340 h 510"/>
                  <a:gd name="T38" fmla="*/ 57 w 482"/>
                  <a:gd name="T39" fmla="*/ 227 h 510"/>
                  <a:gd name="T40" fmla="*/ 85 w 482"/>
                  <a:gd name="T41" fmla="*/ 199 h 510"/>
                  <a:gd name="T42" fmla="*/ 57 w 482"/>
                  <a:gd name="T43" fmla="*/ 170 h 510"/>
                  <a:gd name="T44" fmla="*/ 113 w 482"/>
                  <a:gd name="T45" fmla="*/ 114 h 510"/>
                  <a:gd name="T46" fmla="*/ 227 w 482"/>
                  <a:gd name="T47" fmla="*/ 57 h 510"/>
                  <a:gd name="T48" fmla="*/ 227 w 482"/>
                  <a:gd name="T49" fmla="*/ 28 h 510"/>
                  <a:gd name="T50" fmla="*/ 283 w 482"/>
                  <a:gd name="T51" fmla="*/ 28 h 510"/>
                  <a:gd name="T52" fmla="*/ 312 w 482"/>
                  <a:gd name="T53" fmla="*/ 0 h 510"/>
                  <a:gd name="T54" fmla="*/ 368 w 482"/>
                  <a:gd name="T55" fmla="*/ 28 h 510"/>
                  <a:gd name="T56" fmla="*/ 397 w 482"/>
                  <a:gd name="T57" fmla="*/ 28 h 510"/>
                  <a:gd name="T58" fmla="*/ 454 w 482"/>
                  <a:gd name="T59" fmla="*/ 5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2" h="510">
                    <a:moveTo>
                      <a:pt x="454" y="57"/>
                    </a:moveTo>
                    <a:lnTo>
                      <a:pt x="454" y="142"/>
                    </a:lnTo>
                    <a:lnTo>
                      <a:pt x="397" y="142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425" y="340"/>
                    </a:lnTo>
                    <a:lnTo>
                      <a:pt x="482" y="340"/>
                    </a:lnTo>
                    <a:lnTo>
                      <a:pt x="425" y="397"/>
                    </a:lnTo>
                    <a:lnTo>
                      <a:pt x="368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255" y="482"/>
                    </a:lnTo>
                    <a:lnTo>
                      <a:pt x="198" y="454"/>
                    </a:lnTo>
                    <a:lnTo>
                      <a:pt x="142" y="510"/>
                    </a:lnTo>
                    <a:lnTo>
                      <a:pt x="142" y="454"/>
                    </a:lnTo>
                    <a:lnTo>
                      <a:pt x="85" y="454"/>
                    </a:lnTo>
                    <a:lnTo>
                      <a:pt x="85" y="369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57" y="170"/>
                    </a:lnTo>
                    <a:lnTo>
                      <a:pt x="113" y="114"/>
                    </a:lnTo>
                    <a:lnTo>
                      <a:pt x="227" y="57"/>
                    </a:lnTo>
                    <a:lnTo>
                      <a:pt x="227" y="28"/>
                    </a:lnTo>
                    <a:lnTo>
                      <a:pt x="283" y="28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97" y="28"/>
                    </a:lnTo>
                    <a:lnTo>
                      <a:pt x="454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69" name="Freeform 991">
                <a:extLst>
                  <a:ext uri="{FF2B5EF4-FFF2-40B4-BE49-F238E27FC236}">
                    <a16:creationId xmlns:a16="http://schemas.microsoft.com/office/drawing/2014/main" id="{CCE7AF14-480F-4670-BBFF-F9918AC99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" y="1181"/>
                <a:ext cx="992" cy="1163"/>
              </a:xfrm>
              <a:custGeom>
                <a:avLst/>
                <a:gdLst>
                  <a:gd name="T0" fmla="*/ 425 w 992"/>
                  <a:gd name="T1" fmla="*/ 114 h 1163"/>
                  <a:gd name="T2" fmla="*/ 396 w 992"/>
                  <a:gd name="T3" fmla="*/ 227 h 1163"/>
                  <a:gd name="T4" fmla="*/ 283 w 992"/>
                  <a:gd name="T5" fmla="*/ 142 h 1163"/>
                  <a:gd name="T6" fmla="*/ 226 w 992"/>
                  <a:gd name="T7" fmla="*/ 227 h 1163"/>
                  <a:gd name="T8" fmla="*/ 141 w 992"/>
                  <a:gd name="T9" fmla="*/ 227 h 1163"/>
                  <a:gd name="T10" fmla="*/ 85 w 992"/>
                  <a:gd name="T11" fmla="*/ 312 h 1163"/>
                  <a:gd name="T12" fmla="*/ 141 w 992"/>
                  <a:gd name="T13" fmla="*/ 397 h 1163"/>
                  <a:gd name="T14" fmla="*/ 170 w 992"/>
                  <a:gd name="T15" fmla="*/ 511 h 1163"/>
                  <a:gd name="T16" fmla="*/ 56 w 992"/>
                  <a:gd name="T17" fmla="*/ 596 h 1163"/>
                  <a:gd name="T18" fmla="*/ 283 w 992"/>
                  <a:gd name="T19" fmla="*/ 709 h 1163"/>
                  <a:gd name="T20" fmla="*/ 283 w 992"/>
                  <a:gd name="T21" fmla="*/ 794 h 1163"/>
                  <a:gd name="T22" fmla="*/ 0 w 992"/>
                  <a:gd name="T23" fmla="*/ 907 h 1163"/>
                  <a:gd name="T24" fmla="*/ 113 w 992"/>
                  <a:gd name="T25" fmla="*/ 879 h 1163"/>
                  <a:gd name="T26" fmla="*/ 198 w 992"/>
                  <a:gd name="T27" fmla="*/ 993 h 1163"/>
                  <a:gd name="T28" fmla="*/ 396 w 992"/>
                  <a:gd name="T29" fmla="*/ 1049 h 1163"/>
                  <a:gd name="T30" fmla="*/ 453 w 992"/>
                  <a:gd name="T31" fmla="*/ 1049 h 1163"/>
                  <a:gd name="T32" fmla="*/ 538 w 992"/>
                  <a:gd name="T33" fmla="*/ 1049 h 1163"/>
                  <a:gd name="T34" fmla="*/ 595 w 992"/>
                  <a:gd name="T35" fmla="*/ 1106 h 1163"/>
                  <a:gd name="T36" fmla="*/ 595 w 992"/>
                  <a:gd name="T37" fmla="*/ 1163 h 1163"/>
                  <a:gd name="T38" fmla="*/ 652 w 992"/>
                  <a:gd name="T39" fmla="*/ 1134 h 1163"/>
                  <a:gd name="T40" fmla="*/ 765 w 992"/>
                  <a:gd name="T41" fmla="*/ 1106 h 1163"/>
                  <a:gd name="T42" fmla="*/ 822 w 992"/>
                  <a:gd name="T43" fmla="*/ 993 h 1163"/>
                  <a:gd name="T44" fmla="*/ 793 w 992"/>
                  <a:gd name="T45" fmla="*/ 879 h 1163"/>
                  <a:gd name="T46" fmla="*/ 850 w 992"/>
                  <a:gd name="T47" fmla="*/ 851 h 1163"/>
                  <a:gd name="T48" fmla="*/ 765 w 992"/>
                  <a:gd name="T49" fmla="*/ 737 h 1163"/>
                  <a:gd name="T50" fmla="*/ 680 w 992"/>
                  <a:gd name="T51" fmla="*/ 709 h 1163"/>
                  <a:gd name="T52" fmla="*/ 793 w 992"/>
                  <a:gd name="T53" fmla="*/ 624 h 1163"/>
                  <a:gd name="T54" fmla="*/ 850 w 992"/>
                  <a:gd name="T55" fmla="*/ 567 h 1163"/>
                  <a:gd name="T56" fmla="*/ 907 w 992"/>
                  <a:gd name="T57" fmla="*/ 596 h 1163"/>
                  <a:gd name="T58" fmla="*/ 935 w 992"/>
                  <a:gd name="T59" fmla="*/ 539 h 1163"/>
                  <a:gd name="T60" fmla="*/ 963 w 992"/>
                  <a:gd name="T61" fmla="*/ 482 h 1163"/>
                  <a:gd name="T62" fmla="*/ 935 w 992"/>
                  <a:gd name="T63" fmla="*/ 426 h 1163"/>
                  <a:gd name="T64" fmla="*/ 963 w 992"/>
                  <a:gd name="T65" fmla="*/ 312 h 1163"/>
                  <a:gd name="T66" fmla="*/ 963 w 992"/>
                  <a:gd name="T67" fmla="*/ 199 h 1163"/>
                  <a:gd name="T68" fmla="*/ 963 w 992"/>
                  <a:gd name="T69" fmla="*/ 85 h 1163"/>
                  <a:gd name="T70" fmla="*/ 793 w 992"/>
                  <a:gd name="T71" fmla="*/ 85 h 1163"/>
                  <a:gd name="T72" fmla="*/ 538 w 992"/>
                  <a:gd name="T73" fmla="*/ 0 h 1163"/>
                  <a:gd name="T74" fmla="*/ 510 w 992"/>
                  <a:gd name="T75" fmla="*/ 57 h 1163"/>
                  <a:gd name="T76" fmla="*/ 396 w 992"/>
                  <a:gd name="T77" fmla="*/ 29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163">
                    <a:moveTo>
                      <a:pt x="396" y="29"/>
                    </a:moveTo>
                    <a:lnTo>
                      <a:pt x="425" y="114"/>
                    </a:lnTo>
                    <a:lnTo>
                      <a:pt x="396" y="170"/>
                    </a:lnTo>
                    <a:lnTo>
                      <a:pt x="396" y="227"/>
                    </a:lnTo>
                    <a:lnTo>
                      <a:pt x="311" y="199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226" y="227"/>
                    </a:lnTo>
                    <a:lnTo>
                      <a:pt x="198" y="199"/>
                    </a:lnTo>
                    <a:lnTo>
                      <a:pt x="141" y="227"/>
                    </a:lnTo>
                    <a:lnTo>
                      <a:pt x="85" y="284"/>
                    </a:lnTo>
                    <a:lnTo>
                      <a:pt x="85" y="312"/>
                    </a:lnTo>
                    <a:lnTo>
                      <a:pt x="113" y="426"/>
                    </a:lnTo>
                    <a:lnTo>
                      <a:pt x="141" y="397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85" y="539"/>
                    </a:lnTo>
                    <a:lnTo>
                      <a:pt x="56" y="596"/>
                    </a:lnTo>
                    <a:lnTo>
                      <a:pt x="255" y="709"/>
                    </a:lnTo>
                    <a:lnTo>
                      <a:pt x="283" y="709"/>
                    </a:lnTo>
                    <a:lnTo>
                      <a:pt x="311" y="737"/>
                    </a:lnTo>
                    <a:lnTo>
                      <a:pt x="283" y="794"/>
                    </a:lnTo>
                    <a:lnTo>
                      <a:pt x="170" y="822"/>
                    </a:lnTo>
                    <a:lnTo>
                      <a:pt x="0" y="907"/>
                    </a:lnTo>
                    <a:lnTo>
                      <a:pt x="28" y="936"/>
                    </a:lnTo>
                    <a:lnTo>
                      <a:pt x="113" y="879"/>
                    </a:lnTo>
                    <a:lnTo>
                      <a:pt x="226" y="936"/>
                    </a:lnTo>
                    <a:lnTo>
                      <a:pt x="198" y="993"/>
                    </a:lnTo>
                    <a:lnTo>
                      <a:pt x="226" y="1049"/>
                    </a:lnTo>
                    <a:lnTo>
                      <a:pt x="396" y="1049"/>
                    </a:lnTo>
                    <a:lnTo>
                      <a:pt x="453" y="1021"/>
                    </a:lnTo>
                    <a:lnTo>
                      <a:pt x="453" y="1049"/>
                    </a:lnTo>
                    <a:lnTo>
                      <a:pt x="482" y="1078"/>
                    </a:lnTo>
                    <a:lnTo>
                      <a:pt x="538" y="1049"/>
                    </a:lnTo>
                    <a:lnTo>
                      <a:pt x="595" y="1049"/>
                    </a:lnTo>
                    <a:lnTo>
                      <a:pt x="595" y="1106"/>
                    </a:lnTo>
                    <a:lnTo>
                      <a:pt x="510" y="1134"/>
                    </a:lnTo>
                    <a:lnTo>
                      <a:pt x="595" y="1163"/>
                    </a:lnTo>
                    <a:lnTo>
                      <a:pt x="652" y="1106"/>
                    </a:lnTo>
                    <a:lnTo>
                      <a:pt x="652" y="1134"/>
                    </a:lnTo>
                    <a:lnTo>
                      <a:pt x="708" y="1134"/>
                    </a:lnTo>
                    <a:lnTo>
                      <a:pt x="765" y="1106"/>
                    </a:lnTo>
                    <a:lnTo>
                      <a:pt x="822" y="1049"/>
                    </a:lnTo>
                    <a:lnTo>
                      <a:pt x="822" y="993"/>
                    </a:lnTo>
                    <a:lnTo>
                      <a:pt x="850" y="879"/>
                    </a:lnTo>
                    <a:lnTo>
                      <a:pt x="793" y="879"/>
                    </a:lnTo>
                    <a:lnTo>
                      <a:pt x="822" y="851"/>
                    </a:lnTo>
                    <a:lnTo>
                      <a:pt x="850" y="851"/>
                    </a:lnTo>
                    <a:lnTo>
                      <a:pt x="850" y="822"/>
                    </a:lnTo>
                    <a:lnTo>
                      <a:pt x="765" y="737"/>
                    </a:lnTo>
                    <a:lnTo>
                      <a:pt x="737" y="766"/>
                    </a:lnTo>
                    <a:lnTo>
                      <a:pt x="680" y="709"/>
                    </a:lnTo>
                    <a:lnTo>
                      <a:pt x="737" y="652"/>
                    </a:lnTo>
                    <a:lnTo>
                      <a:pt x="793" y="624"/>
                    </a:lnTo>
                    <a:lnTo>
                      <a:pt x="765" y="596"/>
                    </a:lnTo>
                    <a:lnTo>
                      <a:pt x="850" y="567"/>
                    </a:lnTo>
                    <a:lnTo>
                      <a:pt x="878" y="596"/>
                    </a:lnTo>
                    <a:lnTo>
                      <a:pt x="907" y="596"/>
                    </a:lnTo>
                    <a:lnTo>
                      <a:pt x="907" y="567"/>
                    </a:lnTo>
                    <a:lnTo>
                      <a:pt x="935" y="539"/>
                    </a:lnTo>
                    <a:lnTo>
                      <a:pt x="963" y="539"/>
                    </a:lnTo>
                    <a:lnTo>
                      <a:pt x="963" y="482"/>
                    </a:lnTo>
                    <a:lnTo>
                      <a:pt x="935" y="482"/>
                    </a:lnTo>
                    <a:lnTo>
                      <a:pt x="935" y="426"/>
                    </a:lnTo>
                    <a:lnTo>
                      <a:pt x="963" y="426"/>
                    </a:lnTo>
                    <a:lnTo>
                      <a:pt x="963" y="312"/>
                    </a:lnTo>
                    <a:lnTo>
                      <a:pt x="992" y="255"/>
                    </a:lnTo>
                    <a:lnTo>
                      <a:pt x="963" y="199"/>
                    </a:lnTo>
                    <a:lnTo>
                      <a:pt x="992" y="114"/>
                    </a:lnTo>
                    <a:lnTo>
                      <a:pt x="963" y="85"/>
                    </a:lnTo>
                    <a:lnTo>
                      <a:pt x="907" y="114"/>
                    </a:lnTo>
                    <a:lnTo>
                      <a:pt x="793" y="85"/>
                    </a:lnTo>
                    <a:lnTo>
                      <a:pt x="567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57"/>
                    </a:lnTo>
                    <a:lnTo>
                      <a:pt x="482" y="29"/>
                    </a:lnTo>
                    <a:lnTo>
                      <a:pt x="396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0" name="Freeform 992">
                <a:extLst>
                  <a:ext uri="{FF2B5EF4-FFF2-40B4-BE49-F238E27FC236}">
                    <a16:creationId xmlns:a16="http://schemas.microsoft.com/office/drawing/2014/main" id="{022BD2E4-2560-430B-BD8E-1C25D708B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7" y="2287"/>
                <a:ext cx="368" cy="822"/>
              </a:xfrm>
              <a:custGeom>
                <a:avLst/>
                <a:gdLst>
                  <a:gd name="T0" fmla="*/ 340 w 368"/>
                  <a:gd name="T1" fmla="*/ 794 h 822"/>
                  <a:gd name="T2" fmla="*/ 312 w 368"/>
                  <a:gd name="T3" fmla="*/ 822 h 822"/>
                  <a:gd name="T4" fmla="*/ 227 w 368"/>
                  <a:gd name="T5" fmla="*/ 794 h 822"/>
                  <a:gd name="T6" fmla="*/ 198 w 368"/>
                  <a:gd name="T7" fmla="*/ 794 h 822"/>
                  <a:gd name="T8" fmla="*/ 142 w 368"/>
                  <a:gd name="T9" fmla="*/ 737 h 822"/>
                  <a:gd name="T10" fmla="*/ 85 w 368"/>
                  <a:gd name="T11" fmla="*/ 652 h 822"/>
                  <a:gd name="T12" fmla="*/ 85 w 368"/>
                  <a:gd name="T13" fmla="*/ 567 h 822"/>
                  <a:gd name="T14" fmla="*/ 28 w 368"/>
                  <a:gd name="T15" fmla="*/ 624 h 822"/>
                  <a:gd name="T16" fmla="*/ 28 w 368"/>
                  <a:gd name="T17" fmla="*/ 567 h 822"/>
                  <a:gd name="T18" fmla="*/ 85 w 368"/>
                  <a:gd name="T19" fmla="*/ 510 h 822"/>
                  <a:gd name="T20" fmla="*/ 57 w 368"/>
                  <a:gd name="T21" fmla="*/ 482 h 822"/>
                  <a:gd name="T22" fmla="*/ 57 w 368"/>
                  <a:gd name="T23" fmla="*/ 425 h 822"/>
                  <a:gd name="T24" fmla="*/ 142 w 368"/>
                  <a:gd name="T25" fmla="*/ 397 h 822"/>
                  <a:gd name="T26" fmla="*/ 28 w 368"/>
                  <a:gd name="T27" fmla="*/ 255 h 822"/>
                  <a:gd name="T28" fmla="*/ 28 w 368"/>
                  <a:gd name="T29" fmla="*/ 170 h 822"/>
                  <a:gd name="T30" fmla="*/ 57 w 368"/>
                  <a:gd name="T31" fmla="*/ 170 h 822"/>
                  <a:gd name="T32" fmla="*/ 85 w 368"/>
                  <a:gd name="T33" fmla="*/ 142 h 822"/>
                  <a:gd name="T34" fmla="*/ 57 w 368"/>
                  <a:gd name="T35" fmla="*/ 85 h 822"/>
                  <a:gd name="T36" fmla="*/ 0 w 368"/>
                  <a:gd name="T37" fmla="*/ 85 h 822"/>
                  <a:gd name="T38" fmla="*/ 28 w 368"/>
                  <a:gd name="T39" fmla="*/ 28 h 822"/>
                  <a:gd name="T40" fmla="*/ 85 w 368"/>
                  <a:gd name="T41" fmla="*/ 0 h 822"/>
                  <a:gd name="T42" fmla="*/ 113 w 368"/>
                  <a:gd name="T43" fmla="*/ 28 h 822"/>
                  <a:gd name="T44" fmla="*/ 142 w 368"/>
                  <a:gd name="T45" fmla="*/ 28 h 822"/>
                  <a:gd name="T46" fmla="*/ 142 w 368"/>
                  <a:gd name="T47" fmla="*/ 85 h 822"/>
                  <a:gd name="T48" fmla="*/ 198 w 368"/>
                  <a:gd name="T49" fmla="*/ 142 h 822"/>
                  <a:gd name="T50" fmla="*/ 227 w 368"/>
                  <a:gd name="T51" fmla="*/ 198 h 822"/>
                  <a:gd name="T52" fmla="*/ 255 w 368"/>
                  <a:gd name="T53" fmla="*/ 227 h 822"/>
                  <a:gd name="T54" fmla="*/ 283 w 368"/>
                  <a:gd name="T55" fmla="*/ 283 h 822"/>
                  <a:gd name="T56" fmla="*/ 227 w 368"/>
                  <a:gd name="T57" fmla="*/ 312 h 822"/>
                  <a:gd name="T58" fmla="*/ 312 w 368"/>
                  <a:gd name="T59" fmla="*/ 368 h 822"/>
                  <a:gd name="T60" fmla="*/ 283 w 368"/>
                  <a:gd name="T61" fmla="*/ 454 h 822"/>
                  <a:gd name="T62" fmla="*/ 368 w 368"/>
                  <a:gd name="T63" fmla="*/ 454 h 822"/>
                  <a:gd name="T64" fmla="*/ 340 w 368"/>
                  <a:gd name="T65" fmla="*/ 510 h 822"/>
                  <a:gd name="T66" fmla="*/ 255 w 368"/>
                  <a:gd name="T67" fmla="*/ 510 h 822"/>
                  <a:gd name="T68" fmla="*/ 283 w 368"/>
                  <a:gd name="T69" fmla="*/ 567 h 822"/>
                  <a:gd name="T70" fmla="*/ 283 w 368"/>
                  <a:gd name="T71" fmla="*/ 652 h 822"/>
                  <a:gd name="T72" fmla="*/ 312 w 368"/>
                  <a:gd name="T73" fmla="*/ 680 h 822"/>
                  <a:gd name="T74" fmla="*/ 283 w 368"/>
                  <a:gd name="T75" fmla="*/ 737 h 822"/>
                  <a:gd name="T76" fmla="*/ 340 w 368"/>
                  <a:gd name="T77" fmla="*/ 79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68" h="822">
                    <a:moveTo>
                      <a:pt x="340" y="794"/>
                    </a:moveTo>
                    <a:lnTo>
                      <a:pt x="312" y="822"/>
                    </a:lnTo>
                    <a:lnTo>
                      <a:pt x="227" y="794"/>
                    </a:lnTo>
                    <a:lnTo>
                      <a:pt x="198" y="794"/>
                    </a:lnTo>
                    <a:lnTo>
                      <a:pt x="142" y="737"/>
                    </a:lnTo>
                    <a:lnTo>
                      <a:pt x="85" y="652"/>
                    </a:lnTo>
                    <a:lnTo>
                      <a:pt x="85" y="567"/>
                    </a:lnTo>
                    <a:lnTo>
                      <a:pt x="28" y="624"/>
                    </a:lnTo>
                    <a:lnTo>
                      <a:pt x="28" y="567"/>
                    </a:lnTo>
                    <a:lnTo>
                      <a:pt x="8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42" y="397"/>
                    </a:lnTo>
                    <a:lnTo>
                      <a:pt x="28" y="255"/>
                    </a:lnTo>
                    <a:lnTo>
                      <a:pt x="28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98" y="142"/>
                    </a:lnTo>
                    <a:lnTo>
                      <a:pt x="227" y="198"/>
                    </a:lnTo>
                    <a:lnTo>
                      <a:pt x="255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312" y="368"/>
                    </a:lnTo>
                    <a:lnTo>
                      <a:pt x="283" y="454"/>
                    </a:lnTo>
                    <a:lnTo>
                      <a:pt x="368" y="454"/>
                    </a:lnTo>
                    <a:lnTo>
                      <a:pt x="340" y="510"/>
                    </a:lnTo>
                    <a:lnTo>
                      <a:pt x="255" y="510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312" y="680"/>
                    </a:lnTo>
                    <a:lnTo>
                      <a:pt x="283" y="737"/>
                    </a:lnTo>
                    <a:lnTo>
                      <a:pt x="340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1" name="Freeform 994">
                <a:extLst>
                  <a:ext uri="{FF2B5EF4-FFF2-40B4-BE49-F238E27FC236}">
                    <a16:creationId xmlns:a16="http://schemas.microsoft.com/office/drawing/2014/main" id="{DFA33D24-CA49-4F69-805B-DD4976A77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344"/>
                <a:ext cx="426" cy="538"/>
              </a:xfrm>
              <a:custGeom>
                <a:avLst/>
                <a:gdLst>
                  <a:gd name="T0" fmla="*/ 0 w 426"/>
                  <a:gd name="T1" fmla="*/ 85 h 538"/>
                  <a:gd name="T2" fmla="*/ 29 w 426"/>
                  <a:gd name="T3" fmla="*/ 141 h 538"/>
                  <a:gd name="T4" fmla="*/ 57 w 426"/>
                  <a:gd name="T5" fmla="*/ 170 h 538"/>
                  <a:gd name="T6" fmla="*/ 85 w 426"/>
                  <a:gd name="T7" fmla="*/ 226 h 538"/>
                  <a:gd name="T8" fmla="*/ 29 w 426"/>
                  <a:gd name="T9" fmla="*/ 255 h 538"/>
                  <a:gd name="T10" fmla="*/ 114 w 426"/>
                  <a:gd name="T11" fmla="*/ 311 h 538"/>
                  <a:gd name="T12" fmla="*/ 85 w 426"/>
                  <a:gd name="T13" fmla="*/ 397 h 538"/>
                  <a:gd name="T14" fmla="*/ 170 w 426"/>
                  <a:gd name="T15" fmla="*/ 397 h 538"/>
                  <a:gd name="T16" fmla="*/ 142 w 426"/>
                  <a:gd name="T17" fmla="*/ 453 h 538"/>
                  <a:gd name="T18" fmla="*/ 57 w 426"/>
                  <a:gd name="T19" fmla="*/ 453 h 538"/>
                  <a:gd name="T20" fmla="*/ 85 w 426"/>
                  <a:gd name="T21" fmla="*/ 510 h 538"/>
                  <a:gd name="T22" fmla="*/ 142 w 426"/>
                  <a:gd name="T23" fmla="*/ 482 h 538"/>
                  <a:gd name="T24" fmla="*/ 199 w 426"/>
                  <a:gd name="T25" fmla="*/ 510 h 538"/>
                  <a:gd name="T26" fmla="*/ 227 w 426"/>
                  <a:gd name="T27" fmla="*/ 510 h 538"/>
                  <a:gd name="T28" fmla="*/ 312 w 426"/>
                  <a:gd name="T29" fmla="*/ 538 h 538"/>
                  <a:gd name="T30" fmla="*/ 312 w 426"/>
                  <a:gd name="T31" fmla="*/ 510 h 538"/>
                  <a:gd name="T32" fmla="*/ 369 w 426"/>
                  <a:gd name="T33" fmla="*/ 482 h 538"/>
                  <a:gd name="T34" fmla="*/ 397 w 426"/>
                  <a:gd name="T35" fmla="*/ 510 h 538"/>
                  <a:gd name="T36" fmla="*/ 426 w 426"/>
                  <a:gd name="T37" fmla="*/ 482 h 538"/>
                  <a:gd name="T38" fmla="*/ 397 w 426"/>
                  <a:gd name="T39" fmla="*/ 425 h 538"/>
                  <a:gd name="T40" fmla="*/ 426 w 426"/>
                  <a:gd name="T41" fmla="*/ 397 h 538"/>
                  <a:gd name="T42" fmla="*/ 397 w 426"/>
                  <a:gd name="T43" fmla="*/ 368 h 538"/>
                  <a:gd name="T44" fmla="*/ 397 w 426"/>
                  <a:gd name="T45" fmla="*/ 311 h 538"/>
                  <a:gd name="T46" fmla="*/ 369 w 426"/>
                  <a:gd name="T47" fmla="*/ 283 h 538"/>
                  <a:gd name="T48" fmla="*/ 397 w 426"/>
                  <a:gd name="T49" fmla="*/ 226 h 538"/>
                  <a:gd name="T50" fmla="*/ 369 w 426"/>
                  <a:gd name="T51" fmla="*/ 170 h 538"/>
                  <a:gd name="T52" fmla="*/ 426 w 426"/>
                  <a:gd name="T53" fmla="*/ 85 h 538"/>
                  <a:gd name="T54" fmla="*/ 426 w 426"/>
                  <a:gd name="T55" fmla="*/ 0 h 538"/>
                  <a:gd name="T56" fmla="*/ 397 w 426"/>
                  <a:gd name="T57" fmla="*/ 56 h 538"/>
                  <a:gd name="T58" fmla="*/ 369 w 426"/>
                  <a:gd name="T59" fmla="*/ 28 h 538"/>
                  <a:gd name="T60" fmla="*/ 227 w 426"/>
                  <a:gd name="T61" fmla="*/ 28 h 538"/>
                  <a:gd name="T62" fmla="*/ 199 w 426"/>
                  <a:gd name="T63" fmla="*/ 0 h 538"/>
                  <a:gd name="T64" fmla="*/ 170 w 426"/>
                  <a:gd name="T65" fmla="*/ 0 h 538"/>
                  <a:gd name="T66" fmla="*/ 142 w 426"/>
                  <a:gd name="T67" fmla="*/ 56 h 538"/>
                  <a:gd name="T68" fmla="*/ 170 w 426"/>
                  <a:gd name="T69" fmla="*/ 85 h 538"/>
                  <a:gd name="T70" fmla="*/ 114 w 426"/>
                  <a:gd name="T71" fmla="*/ 113 h 538"/>
                  <a:gd name="T72" fmla="*/ 57 w 426"/>
                  <a:gd name="T73" fmla="*/ 85 h 538"/>
                  <a:gd name="T74" fmla="*/ 85 w 426"/>
                  <a:gd name="T75" fmla="*/ 56 h 538"/>
                  <a:gd name="T76" fmla="*/ 29 w 426"/>
                  <a:gd name="T77" fmla="*/ 28 h 538"/>
                  <a:gd name="T78" fmla="*/ 0 w 426"/>
                  <a:gd name="T79" fmla="*/ 85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6" h="538">
                    <a:moveTo>
                      <a:pt x="0" y="85"/>
                    </a:moveTo>
                    <a:lnTo>
                      <a:pt x="29" y="141"/>
                    </a:lnTo>
                    <a:lnTo>
                      <a:pt x="57" y="170"/>
                    </a:lnTo>
                    <a:lnTo>
                      <a:pt x="85" y="226"/>
                    </a:lnTo>
                    <a:lnTo>
                      <a:pt x="29" y="255"/>
                    </a:lnTo>
                    <a:lnTo>
                      <a:pt x="114" y="311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42" y="453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142" y="482"/>
                    </a:lnTo>
                    <a:lnTo>
                      <a:pt x="199" y="510"/>
                    </a:lnTo>
                    <a:lnTo>
                      <a:pt x="227" y="510"/>
                    </a:lnTo>
                    <a:lnTo>
                      <a:pt x="312" y="538"/>
                    </a:lnTo>
                    <a:lnTo>
                      <a:pt x="312" y="510"/>
                    </a:lnTo>
                    <a:lnTo>
                      <a:pt x="369" y="482"/>
                    </a:lnTo>
                    <a:lnTo>
                      <a:pt x="397" y="510"/>
                    </a:lnTo>
                    <a:lnTo>
                      <a:pt x="426" y="482"/>
                    </a:lnTo>
                    <a:lnTo>
                      <a:pt x="397" y="425"/>
                    </a:lnTo>
                    <a:lnTo>
                      <a:pt x="426" y="397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369" y="283"/>
                    </a:lnTo>
                    <a:lnTo>
                      <a:pt x="397" y="226"/>
                    </a:lnTo>
                    <a:lnTo>
                      <a:pt x="369" y="170"/>
                    </a:lnTo>
                    <a:lnTo>
                      <a:pt x="426" y="85"/>
                    </a:lnTo>
                    <a:lnTo>
                      <a:pt x="426" y="0"/>
                    </a:lnTo>
                    <a:lnTo>
                      <a:pt x="397" y="56"/>
                    </a:lnTo>
                    <a:lnTo>
                      <a:pt x="369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70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14" y="113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29" y="28"/>
                    </a:lnTo>
                    <a:lnTo>
                      <a:pt x="0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2" name="Freeform 995">
                <a:extLst>
                  <a:ext uri="{FF2B5EF4-FFF2-40B4-BE49-F238E27FC236}">
                    <a16:creationId xmlns:a16="http://schemas.microsoft.com/office/drawing/2014/main" id="{54E17B98-2DC8-4CE9-B778-82C884819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5" y="3194"/>
                <a:ext cx="766" cy="510"/>
              </a:xfrm>
              <a:custGeom>
                <a:avLst/>
                <a:gdLst>
                  <a:gd name="T0" fmla="*/ 766 w 766"/>
                  <a:gd name="T1" fmla="*/ 284 h 510"/>
                  <a:gd name="T2" fmla="*/ 681 w 766"/>
                  <a:gd name="T3" fmla="*/ 369 h 510"/>
                  <a:gd name="T4" fmla="*/ 567 w 766"/>
                  <a:gd name="T5" fmla="*/ 397 h 510"/>
                  <a:gd name="T6" fmla="*/ 539 w 766"/>
                  <a:gd name="T7" fmla="*/ 369 h 510"/>
                  <a:gd name="T8" fmla="*/ 596 w 766"/>
                  <a:gd name="T9" fmla="*/ 340 h 510"/>
                  <a:gd name="T10" fmla="*/ 624 w 766"/>
                  <a:gd name="T11" fmla="*/ 312 h 510"/>
                  <a:gd name="T12" fmla="*/ 567 w 766"/>
                  <a:gd name="T13" fmla="*/ 284 h 510"/>
                  <a:gd name="T14" fmla="*/ 454 w 766"/>
                  <a:gd name="T15" fmla="*/ 312 h 510"/>
                  <a:gd name="T16" fmla="*/ 397 w 766"/>
                  <a:gd name="T17" fmla="*/ 397 h 510"/>
                  <a:gd name="T18" fmla="*/ 284 w 766"/>
                  <a:gd name="T19" fmla="*/ 340 h 510"/>
                  <a:gd name="T20" fmla="*/ 199 w 766"/>
                  <a:gd name="T21" fmla="*/ 425 h 510"/>
                  <a:gd name="T22" fmla="*/ 171 w 766"/>
                  <a:gd name="T23" fmla="*/ 425 h 510"/>
                  <a:gd name="T24" fmla="*/ 86 w 766"/>
                  <a:gd name="T25" fmla="*/ 510 h 510"/>
                  <a:gd name="T26" fmla="*/ 0 w 766"/>
                  <a:gd name="T27" fmla="*/ 510 h 510"/>
                  <a:gd name="T28" fmla="*/ 0 w 766"/>
                  <a:gd name="T29" fmla="*/ 482 h 510"/>
                  <a:gd name="T30" fmla="*/ 57 w 766"/>
                  <a:gd name="T31" fmla="*/ 454 h 510"/>
                  <a:gd name="T32" fmla="*/ 0 w 766"/>
                  <a:gd name="T33" fmla="*/ 425 h 510"/>
                  <a:gd name="T34" fmla="*/ 86 w 766"/>
                  <a:gd name="T35" fmla="*/ 340 h 510"/>
                  <a:gd name="T36" fmla="*/ 86 w 766"/>
                  <a:gd name="T37" fmla="*/ 312 h 510"/>
                  <a:gd name="T38" fmla="*/ 57 w 766"/>
                  <a:gd name="T39" fmla="*/ 312 h 510"/>
                  <a:gd name="T40" fmla="*/ 57 w 766"/>
                  <a:gd name="T41" fmla="*/ 255 h 510"/>
                  <a:gd name="T42" fmla="*/ 29 w 766"/>
                  <a:gd name="T43" fmla="*/ 255 h 510"/>
                  <a:gd name="T44" fmla="*/ 29 w 766"/>
                  <a:gd name="T45" fmla="*/ 199 h 510"/>
                  <a:gd name="T46" fmla="*/ 57 w 766"/>
                  <a:gd name="T47" fmla="*/ 142 h 510"/>
                  <a:gd name="T48" fmla="*/ 171 w 766"/>
                  <a:gd name="T49" fmla="*/ 142 h 510"/>
                  <a:gd name="T50" fmla="*/ 227 w 766"/>
                  <a:gd name="T51" fmla="*/ 113 h 510"/>
                  <a:gd name="T52" fmla="*/ 369 w 766"/>
                  <a:gd name="T53" fmla="*/ 85 h 510"/>
                  <a:gd name="T54" fmla="*/ 397 w 766"/>
                  <a:gd name="T55" fmla="*/ 57 h 510"/>
                  <a:gd name="T56" fmla="*/ 511 w 766"/>
                  <a:gd name="T57" fmla="*/ 28 h 510"/>
                  <a:gd name="T58" fmla="*/ 539 w 766"/>
                  <a:gd name="T59" fmla="*/ 0 h 510"/>
                  <a:gd name="T60" fmla="*/ 596 w 766"/>
                  <a:gd name="T61" fmla="*/ 85 h 510"/>
                  <a:gd name="T62" fmla="*/ 653 w 766"/>
                  <a:gd name="T63" fmla="*/ 142 h 510"/>
                  <a:gd name="T64" fmla="*/ 681 w 766"/>
                  <a:gd name="T65" fmla="*/ 142 h 510"/>
                  <a:gd name="T66" fmla="*/ 738 w 766"/>
                  <a:gd name="T67" fmla="*/ 170 h 510"/>
                  <a:gd name="T68" fmla="*/ 766 w 766"/>
                  <a:gd name="T69" fmla="*/ 28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6" h="510">
                    <a:moveTo>
                      <a:pt x="766" y="284"/>
                    </a:moveTo>
                    <a:lnTo>
                      <a:pt x="681" y="369"/>
                    </a:lnTo>
                    <a:lnTo>
                      <a:pt x="567" y="397"/>
                    </a:lnTo>
                    <a:lnTo>
                      <a:pt x="539" y="369"/>
                    </a:lnTo>
                    <a:lnTo>
                      <a:pt x="596" y="340"/>
                    </a:lnTo>
                    <a:lnTo>
                      <a:pt x="624" y="312"/>
                    </a:lnTo>
                    <a:lnTo>
                      <a:pt x="567" y="284"/>
                    </a:lnTo>
                    <a:lnTo>
                      <a:pt x="454" y="312"/>
                    </a:lnTo>
                    <a:lnTo>
                      <a:pt x="397" y="397"/>
                    </a:lnTo>
                    <a:lnTo>
                      <a:pt x="284" y="340"/>
                    </a:lnTo>
                    <a:lnTo>
                      <a:pt x="199" y="425"/>
                    </a:lnTo>
                    <a:lnTo>
                      <a:pt x="171" y="425"/>
                    </a:lnTo>
                    <a:lnTo>
                      <a:pt x="86" y="510"/>
                    </a:lnTo>
                    <a:lnTo>
                      <a:pt x="0" y="510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86" y="340"/>
                    </a:lnTo>
                    <a:lnTo>
                      <a:pt x="86" y="312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29" y="199"/>
                    </a:lnTo>
                    <a:lnTo>
                      <a:pt x="57" y="142"/>
                    </a:lnTo>
                    <a:lnTo>
                      <a:pt x="171" y="142"/>
                    </a:lnTo>
                    <a:lnTo>
                      <a:pt x="227" y="113"/>
                    </a:lnTo>
                    <a:lnTo>
                      <a:pt x="369" y="85"/>
                    </a:lnTo>
                    <a:lnTo>
                      <a:pt x="397" y="57"/>
                    </a:lnTo>
                    <a:lnTo>
                      <a:pt x="511" y="28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53" y="142"/>
                    </a:lnTo>
                    <a:lnTo>
                      <a:pt x="681" y="142"/>
                    </a:lnTo>
                    <a:lnTo>
                      <a:pt x="738" y="170"/>
                    </a:lnTo>
                    <a:lnTo>
                      <a:pt x="766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3" name="Freeform 996">
                <a:extLst>
                  <a:ext uri="{FF2B5EF4-FFF2-40B4-BE49-F238E27FC236}">
                    <a16:creationId xmlns:a16="http://schemas.microsoft.com/office/drawing/2014/main" id="{30F6D2A9-DF7A-4B91-AF8B-00932E25E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0" y="2344"/>
                <a:ext cx="794" cy="963"/>
              </a:xfrm>
              <a:custGeom>
                <a:avLst/>
                <a:gdLst>
                  <a:gd name="T0" fmla="*/ 624 w 794"/>
                  <a:gd name="T1" fmla="*/ 850 h 963"/>
                  <a:gd name="T2" fmla="*/ 596 w 794"/>
                  <a:gd name="T3" fmla="*/ 878 h 963"/>
                  <a:gd name="T4" fmla="*/ 482 w 794"/>
                  <a:gd name="T5" fmla="*/ 907 h 963"/>
                  <a:gd name="T6" fmla="*/ 454 w 794"/>
                  <a:gd name="T7" fmla="*/ 935 h 963"/>
                  <a:gd name="T8" fmla="*/ 312 w 794"/>
                  <a:gd name="T9" fmla="*/ 963 h 963"/>
                  <a:gd name="T10" fmla="*/ 284 w 794"/>
                  <a:gd name="T11" fmla="*/ 963 h 963"/>
                  <a:gd name="T12" fmla="*/ 284 w 794"/>
                  <a:gd name="T13" fmla="*/ 935 h 963"/>
                  <a:gd name="T14" fmla="*/ 227 w 794"/>
                  <a:gd name="T15" fmla="*/ 850 h 963"/>
                  <a:gd name="T16" fmla="*/ 142 w 794"/>
                  <a:gd name="T17" fmla="*/ 793 h 963"/>
                  <a:gd name="T18" fmla="*/ 114 w 794"/>
                  <a:gd name="T19" fmla="*/ 793 h 963"/>
                  <a:gd name="T20" fmla="*/ 57 w 794"/>
                  <a:gd name="T21" fmla="*/ 737 h 963"/>
                  <a:gd name="T22" fmla="*/ 0 w 794"/>
                  <a:gd name="T23" fmla="*/ 680 h 963"/>
                  <a:gd name="T24" fmla="*/ 29 w 794"/>
                  <a:gd name="T25" fmla="*/ 623 h 963"/>
                  <a:gd name="T26" fmla="*/ 0 w 794"/>
                  <a:gd name="T27" fmla="*/ 595 h 963"/>
                  <a:gd name="T28" fmla="*/ 0 w 794"/>
                  <a:gd name="T29" fmla="*/ 510 h 963"/>
                  <a:gd name="T30" fmla="*/ 57 w 794"/>
                  <a:gd name="T31" fmla="*/ 482 h 963"/>
                  <a:gd name="T32" fmla="*/ 114 w 794"/>
                  <a:gd name="T33" fmla="*/ 510 h 963"/>
                  <a:gd name="T34" fmla="*/ 142 w 794"/>
                  <a:gd name="T35" fmla="*/ 510 h 963"/>
                  <a:gd name="T36" fmla="*/ 227 w 794"/>
                  <a:gd name="T37" fmla="*/ 538 h 963"/>
                  <a:gd name="T38" fmla="*/ 227 w 794"/>
                  <a:gd name="T39" fmla="*/ 510 h 963"/>
                  <a:gd name="T40" fmla="*/ 284 w 794"/>
                  <a:gd name="T41" fmla="*/ 482 h 963"/>
                  <a:gd name="T42" fmla="*/ 312 w 794"/>
                  <a:gd name="T43" fmla="*/ 510 h 963"/>
                  <a:gd name="T44" fmla="*/ 341 w 794"/>
                  <a:gd name="T45" fmla="*/ 482 h 963"/>
                  <a:gd name="T46" fmla="*/ 312 w 794"/>
                  <a:gd name="T47" fmla="*/ 425 h 963"/>
                  <a:gd name="T48" fmla="*/ 341 w 794"/>
                  <a:gd name="T49" fmla="*/ 397 h 963"/>
                  <a:gd name="T50" fmla="*/ 312 w 794"/>
                  <a:gd name="T51" fmla="*/ 368 h 963"/>
                  <a:gd name="T52" fmla="*/ 312 w 794"/>
                  <a:gd name="T53" fmla="*/ 311 h 963"/>
                  <a:gd name="T54" fmla="*/ 284 w 794"/>
                  <a:gd name="T55" fmla="*/ 283 h 963"/>
                  <a:gd name="T56" fmla="*/ 312 w 794"/>
                  <a:gd name="T57" fmla="*/ 226 h 963"/>
                  <a:gd name="T58" fmla="*/ 284 w 794"/>
                  <a:gd name="T59" fmla="*/ 170 h 963"/>
                  <a:gd name="T60" fmla="*/ 341 w 794"/>
                  <a:gd name="T61" fmla="*/ 85 h 963"/>
                  <a:gd name="T62" fmla="*/ 341 w 794"/>
                  <a:gd name="T63" fmla="*/ 0 h 963"/>
                  <a:gd name="T64" fmla="*/ 369 w 794"/>
                  <a:gd name="T65" fmla="*/ 0 h 963"/>
                  <a:gd name="T66" fmla="*/ 426 w 794"/>
                  <a:gd name="T67" fmla="*/ 56 h 963"/>
                  <a:gd name="T68" fmla="*/ 511 w 794"/>
                  <a:gd name="T69" fmla="*/ 85 h 963"/>
                  <a:gd name="T70" fmla="*/ 511 w 794"/>
                  <a:gd name="T71" fmla="*/ 113 h 963"/>
                  <a:gd name="T72" fmla="*/ 482 w 794"/>
                  <a:gd name="T73" fmla="*/ 170 h 963"/>
                  <a:gd name="T74" fmla="*/ 454 w 794"/>
                  <a:gd name="T75" fmla="*/ 226 h 963"/>
                  <a:gd name="T76" fmla="*/ 511 w 794"/>
                  <a:gd name="T77" fmla="*/ 226 h 963"/>
                  <a:gd name="T78" fmla="*/ 567 w 794"/>
                  <a:gd name="T79" fmla="*/ 255 h 963"/>
                  <a:gd name="T80" fmla="*/ 539 w 794"/>
                  <a:gd name="T81" fmla="*/ 311 h 963"/>
                  <a:gd name="T82" fmla="*/ 567 w 794"/>
                  <a:gd name="T83" fmla="*/ 453 h 963"/>
                  <a:gd name="T84" fmla="*/ 539 w 794"/>
                  <a:gd name="T85" fmla="*/ 538 h 963"/>
                  <a:gd name="T86" fmla="*/ 596 w 794"/>
                  <a:gd name="T87" fmla="*/ 567 h 963"/>
                  <a:gd name="T88" fmla="*/ 652 w 794"/>
                  <a:gd name="T89" fmla="*/ 652 h 963"/>
                  <a:gd name="T90" fmla="*/ 681 w 794"/>
                  <a:gd name="T91" fmla="*/ 708 h 963"/>
                  <a:gd name="T92" fmla="*/ 709 w 794"/>
                  <a:gd name="T93" fmla="*/ 708 h 963"/>
                  <a:gd name="T94" fmla="*/ 738 w 794"/>
                  <a:gd name="T95" fmla="*/ 680 h 963"/>
                  <a:gd name="T96" fmla="*/ 794 w 794"/>
                  <a:gd name="T97" fmla="*/ 737 h 963"/>
                  <a:gd name="T98" fmla="*/ 766 w 794"/>
                  <a:gd name="T99" fmla="*/ 793 h 963"/>
                  <a:gd name="T100" fmla="*/ 652 w 794"/>
                  <a:gd name="T101" fmla="*/ 793 h 963"/>
                  <a:gd name="T102" fmla="*/ 596 w 794"/>
                  <a:gd name="T103" fmla="*/ 765 h 963"/>
                  <a:gd name="T104" fmla="*/ 567 w 794"/>
                  <a:gd name="T105" fmla="*/ 822 h 963"/>
                  <a:gd name="T106" fmla="*/ 624 w 794"/>
                  <a:gd name="T107" fmla="*/ 850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4" h="963">
                    <a:moveTo>
                      <a:pt x="624" y="850"/>
                    </a:moveTo>
                    <a:lnTo>
                      <a:pt x="596" y="878"/>
                    </a:lnTo>
                    <a:lnTo>
                      <a:pt x="482" y="907"/>
                    </a:lnTo>
                    <a:lnTo>
                      <a:pt x="454" y="935"/>
                    </a:lnTo>
                    <a:lnTo>
                      <a:pt x="312" y="963"/>
                    </a:lnTo>
                    <a:lnTo>
                      <a:pt x="284" y="963"/>
                    </a:lnTo>
                    <a:lnTo>
                      <a:pt x="284" y="935"/>
                    </a:lnTo>
                    <a:lnTo>
                      <a:pt x="227" y="850"/>
                    </a:lnTo>
                    <a:lnTo>
                      <a:pt x="142" y="793"/>
                    </a:lnTo>
                    <a:lnTo>
                      <a:pt x="114" y="793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29" y="623"/>
                    </a:lnTo>
                    <a:lnTo>
                      <a:pt x="0" y="595"/>
                    </a:lnTo>
                    <a:lnTo>
                      <a:pt x="0" y="510"/>
                    </a:lnTo>
                    <a:lnTo>
                      <a:pt x="57" y="482"/>
                    </a:lnTo>
                    <a:lnTo>
                      <a:pt x="114" y="510"/>
                    </a:lnTo>
                    <a:lnTo>
                      <a:pt x="142" y="510"/>
                    </a:lnTo>
                    <a:lnTo>
                      <a:pt x="227" y="538"/>
                    </a:lnTo>
                    <a:lnTo>
                      <a:pt x="227" y="510"/>
                    </a:lnTo>
                    <a:lnTo>
                      <a:pt x="284" y="482"/>
                    </a:lnTo>
                    <a:lnTo>
                      <a:pt x="312" y="510"/>
                    </a:lnTo>
                    <a:lnTo>
                      <a:pt x="341" y="482"/>
                    </a:lnTo>
                    <a:lnTo>
                      <a:pt x="312" y="425"/>
                    </a:lnTo>
                    <a:lnTo>
                      <a:pt x="341" y="397"/>
                    </a:lnTo>
                    <a:lnTo>
                      <a:pt x="312" y="368"/>
                    </a:lnTo>
                    <a:lnTo>
                      <a:pt x="312" y="311"/>
                    </a:lnTo>
                    <a:lnTo>
                      <a:pt x="284" y="283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0"/>
                    </a:lnTo>
                    <a:lnTo>
                      <a:pt x="369" y="0"/>
                    </a:lnTo>
                    <a:lnTo>
                      <a:pt x="426" y="56"/>
                    </a:lnTo>
                    <a:lnTo>
                      <a:pt x="511" y="85"/>
                    </a:lnTo>
                    <a:lnTo>
                      <a:pt x="511" y="113"/>
                    </a:lnTo>
                    <a:lnTo>
                      <a:pt x="482" y="170"/>
                    </a:lnTo>
                    <a:lnTo>
                      <a:pt x="454" y="226"/>
                    </a:lnTo>
                    <a:lnTo>
                      <a:pt x="511" y="226"/>
                    </a:lnTo>
                    <a:lnTo>
                      <a:pt x="567" y="255"/>
                    </a:lnTo>
                    <a:lnTo>
                      <a:pt x="539" y="311"/>
                    </a:lnTo>
                    <a:lnTo>
                      <a:pt x="567" y="453"/>
                    </a:lnTo>
                    <a:lnTo>
                      <a:pt x="539" y="538"/>
                    </a:lnTo>
                    <a:lnTo>
                      <a:pt x="596" y="567"/>
                    </a:lnTo>
                    <a:lnTo>
                      <a:pt x="652" y="652"/>
                    </a:lnTo>
                    <a:lnTo>
                      <a:pt x="681" y="708"/>
                    </a:lnTo>
                    <a:lnTo>
                      <a:pt x="709" y="708"/>
                    </a:lnTo>
                    <a:lnTo>
                      <a:pt x="738" y="680"/>
                    </a:lnTo>
                    <a:lnTo>
                      <a:pt x="794" y="737"/>
                    </a:lnTo>
                    <a:lnTo>
                      <a:pt x="766" y="793"/>
                    </a:lnTo>
                    <a:lnTo>
                      <a:pt x="652" y="793"/>
                    </a:lnTo>
                    <a:lnTo>
                      <a:pt x="596" y="765"/>
                    </a:lnTo>
                    <a:lnTo>
                      <a:pt x="567" y="822"/>
                    </a:lnTo>
                    <a:lnTo>
                      <a:pt x="624" y="85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4" name="Freeform 997">
                <a:extLst>
                  <a:ext uri="{FF2B5EF4-FFF2-40B4-BE49-F238E27FC236}">
                    <a16:creationId xmlns:a16="http://schemas.microsoft.com/office/drawing/2014/main" id="{BE3E36EE-EDF5-41C6-A871-BC1B8ECB7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7" y="2996"/>
                <a:ext cx="794" cy="623"/>
              </a:xfrm>
              <a:custGeom>
                <a:avLst/>
                <a:gdLst>
                  <a:gd name="T0" fmla="*/ 766 w 794"/>
                  <a:gd name="T1" fmla="*/ 623 h 623"/>
                  <a:gd name="T2" fmla="*/ 738 w 794"/>
                  <a:gd name="T3" fmla="*/ 595 h 623"/>
                  <a:gd name="T4" fmla="*/ 738 w 794"/>
                  <a:gd name="T5" fmla="*/ 538 h 623"/>
                  <a:gd name="T6" fmla="*/ 681 w 794"/>
                  <a:gd name="T7" fmla="*/ 567 h 623"/>
                  <a:gd name="T8" fmla="*/ 681 w 794"/>
                  <a:gd name="T9" fmla="*/ 595 h 623"/>
                  <a:gd name="T10" fmla="*/ 624 w 794"/>
                  <a:gd name="T11" fmla="*/ 538 h 623"/>
                  <a:gd name="T12" fmla="*/ 539 w 794"/>
                  <a:gd name="T13" fmla="*/ 538 h 623"/>
                  <a:gd name="T14" fmla="*/ 511 w 794"/>
                  <a:gd name="T15" fmla="*/ 510 h 623"/>
                  <a:gd name="T16" fmla="*/ 454 w 794"/>
                  <a:gd name="T17" fmla="*/ 538 h 623"/>
                  <a:gd name="T18" fmla="*/ 426 w 794"/>
                  <a:gd name="T19" fmla="*/ 510 h 623"/>
                  <a:gd name="T20" fmla="*/ 369 w 794"/>
                  <a:gd name="T21" fmla="*/ 538 h 623"/>
                  <a:gd name="T22" fmla="*/ 369 w 794"/>
                  <a:gd name="T23" fmla="*/ 482 h 623"/>
                  <a:gd name="T24" fmla="*/ 284 w 794"/>
                  <a:gd name="T25" fmla="*/ 482 h 623"/>
                  <a:gd name="T26" fmla="*/ 256 w 794"/>
                  <a:gd name="T27" fmla="*/ 368 h 623"/>
                  <a:gd name="T28" fmla="*/ 199 w 794"/>
                  <a:gd name="T29" fmla="*/ 340 h 623"/>
                  <a:gd name="T30" fmla="*/ 171 w 794"/>
                  <a:gd name="T31" fmla="*/ 340 h 623"/>
                  <a:gd name="T32" fmla="*/ 114 w 794"/>
                  <a:gd name="T33" fmla="*/ 283 h 623"/>
                  <a:gd name="T34" fmla="*/ 57 w 794"/>
                  <a:gd name="T35" fmla="*/ 198 h 623"/>
                  <a:gd name="T36" fmla="*/ 0 w 794"/>
                  <a:gd name="T37" fmla="*/ 170 h 623"/>
                  <a:gd name="T38" fmla="*/ 29 w 794"/>
                  <a:gd name="T39" fmla="*/ 113 h 623"/>
                  <a:gd name="T40" fmla="*/ 85 w 794"/>
                  <a:gd name="T41" fmla="*/ 141 h 623"/>
                  <a:gd name="T42" fmla="*/ 199 w 794"/>
                  <a:gd name="T43" fmla="*/ 141 h 623"/>
                  <a:gd name="T44" fmla="*/ 227 w 794"/>
                  <a:gd name="T45" fmla="*/ 85 h 623"/>
                  <a:gd name="T46" fmla="*/ 256 w 794"/>
                  <a:gd name="T47" fmla="*/ 85 h 623"/>
                  <a:gd name="T48" fmla="*/ 312 w 794"/>
                  <a:gd name="T49" fmla="*/ 28 h 623"/>
                  <a:gd name="T50" fmla="*/ 369 w 794"/>
                  <a:gd name="T51" fmla="*/ 0 h 623"/>
                  <a:gd name="T52" fmla="*/ 511 w 794"/>
                  <a:gd name="T53" fmla="*/ 56 h 623"/>
                  <a:gd name="T54" fmla="*/ 539 w 794"/>
                  <a:gd name="T55" fmla="*/ 85 h 623"/>
                  <a:gd name="T56" fmla="*/ 539 w 794"/>
                  <a:gd name="T57" fmla="*/ 141 h 623"/>
                  <a:gd name="T58" fmla="*/ 511 w 794"/>
                  <a:gd name="T59" fmla="*/ 141 h 623"/>
                  <a:gd name="T60" fmla="*/ 511 w 794"/>
                  <a:gd name="T61" fmla="*/ 198 h 623"/>
                  <a:gd name="T62" fmla="*/ 567 w 794"/>
                  <a:gd name="T63" fmla="*/ 198 h 623"/>
                  <a:gd name="T64" fmla="*/ 596 w 794"/>
                  <a:gd name="T65" fmla="*/ 340 h 623"/>
                  <a:gd name="T66" fmla="*/ 624 w 794"/>
                  <a:gd name="T67" fmla="*/ 368 h 623"/>
                  <a:gd name="T68" fmla="*/ 652 w 794"/>
                  <a:gd name="T69" fmla="*/ 368 h 623"/>
                  <a:gd name="T70" fmla="*/ 681 w 794"/>
                  <a:gd name="T71" fmla="*/ 397 h 623"/>
                  <a:gd name="T72" fmla="*/ 652 w 794"/>
                  <a:gd name="T73" fmla="*/ 425 h 623"/>
                  <a:gd name="T74" fmla="*/ 681 w 794"/>
                  <a:gd name="T75" fmla="*/ 453 h 623"/>
                  <a:gd name="T76" fmla="*/ 738 w 794"/>
                  <a:gd name="T77" fmla="*/ 482 h 623"/>
                  <a:gd name="T78" fmla="*/ 766 w 794"/>
                  <a:gd name="T79" fmla="*/ 482 h 623"/>
                  <a:gd name="T80" fmla="*/ 766 w 794"/>
                  <a:gd name="T81" fmla="*/ 538 h 623"/>
                  <a:gd name="T82" fmla="*/ 794 w 794"/>
                  <a:gd name="T83" fmla="*/ 538 h 623"/>
                  <a:gd name="T84" fmla="*/ 766 w 794"/>
                  <a:gd name="T85" fmla="*/ 567 h 623"/>
                  <a:gd name="T86" fmla="*/ 766 w 794"/>
                  <a:gd name="T8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4" h="623">
                    <a:moveTo>
                      <a:pt x="766" y="623"/>
                    </a:moveTo>
                    <a:lnTo>
                      <a:pt x="738" y="595"/>
                    </a:lnTo>
                    <a:lnTo>
                      <a:pt x="738" y="538"/>
                    </a:lnTo>
                    <a:lnTo>
                      <a:pt x="681" y="567"/>
                    </a:lnTo>
                    <a:lnTo>
                      <a:pt x="681" y="595"/>
                    </a:lnTo>
                    <a:lnTo>
                      <a:pt x="624" y="538"/>
                    </a:lnTo>
                    <a:lnTo>
                      <a:pt x="539" y="538"/>
                    </a:lnTo>
                    <a:lnTo>
                      <a:pt x="511" y="510"/>
                    </a:lnTo>
                    <a:lnTo>
                      <a:pt x="454" y="538"/>
                    </a:lnTo>
                    <a:lnTo>
                      <a:pt x="426" y="510"/>
                    </a:lnTo>
                    <a:lnTo>
                      <a:pt x="369" y="538"/>
                    </a:lnTo>
                    <a:lnTo>
                      <a:pt x="369" y="482"/>
                    </a:lnTo>
                    <a:lnTo>
                      <a:pt x="284" y="482"/>
                    </a:lnTo>
                    <a:lnTo>
                      <a:pt x="256" y="368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14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99" y="141"/>
                    </a:lnTo>
                    <a:lnTo>
                      <a:pt x="227" y="85"/>
                    </a:lnTo>
                    <a:lnTo>
                      <a:pt x="256" y="85"/>
                    </a:lnTo>
                    <a:lnTo>
                      <a:pt x="312" y="28"/>
                    </a:lnTo>
                    <a:lnTo>
                      <a:pt x="369" y="0"/>
                    </a:lnTo>
                    <a:lnTo>
                      <a:pt x="511" y="56"/>
                    </a:lnTo>
                    <a:lnTo>
                      <a:pt x="539" y="85"/>
                    </a:lnTo>
                    <a:lnTo>
                      <a:pt x="539" y="141"/>
                    </a:lnTo>
                    <a:lnTo>
                      <a:pt x="511" y="141"/>
                    </a:lnTo>
                    <a:lnTo>
                      <a:pt x="511" y="198"/>
                    </a:lnTo>
                    <a:lnTo>
                      <a:pt x="567" y="198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652" y="368"/>
                    </a:lnTo>
                    <a:lnTo>
                      <a:pt x="681" y="397"/>
                    </a:lnTo>
                    <a:lnTo>
                      <a:pt x="652" y="425"/>
                    </a:lnTo>
                    <a:lnTo>
                      <a:pt x="681" y="453"/>
                    </a:lnTo>
                    <a:lnTo>
                      <a:pt x="738" y="482"/>
                    </a:lnTo>
                    <a:lnTo>
                      <a:pt x="766" y="482"/>
                    </a:lnTo>
                    <a:lnTo>
                      <a:pt x="766" y="538"/>
                    </a:lnTo>
                    <a:lnTo>
                      <a:pt x="794" y="538"/>
                    </a:lnTo>
                    <a:lnTo>
                      <a:pt x="766" y="567"/>
                    </a:lnTo>
                    <a:lnTo>
                      <a:pt x="766" y="6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5" name="Freeform 998">
                <a:extLst>
                  <a:ext uri="{FF2B5EF4-FFF2-40B4-BE49-F238E27FC236}">
                    <a16:creationId xmlns:a16="http://schemas.microsoft.com/office/drawing/2014/main" id="{F888BCD4-A452-4630-99C0-B139805690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" y="2514"/>
                <a:ext cx="567" cy="567"/>
              </a:xfrm>
              <a:custGeom>
                <a:avLst/>
                <a:gdLst>
                  <a:gd name="T0" fmla="*/ 539 w 567"/>
                  <a:gd name="T1" fmla="*/ 538 h 567"/>
                  <a:gd name="T2" fmla="*/ 397 w 567"/>
                  <a:gd name="T3" fmla="*/ 482 h 567"/>
                  <a:gd name="T4" fmla="*/ 340 w 567"/>
                  <a:gd name="T5" fmla="*/ 510 h 567"/>
                  <a:gd name="T6" fmla="*/ 284 w 567"/>
                  <a:gd name="T7" fmla="*/ 567 h 567"/>
                  <a:gd name="T8" fmla="*/ 255 w 567"/>
                  <a:gd name="T9" fmla="*/ 567 h 567"/>
                  <a:gd name="T10" fmla="*/ 199 w 567"/>
                  <a:gd name="T11" fmla="*/ 510 h 567"/>
                  <a:gd name="T12" fmla="*/ 170 w 567"/>
                  <a:gd name="T13" fmla="*/ 538 h 567"/>
                  <a:gd name="T14" fmla="*/ 142 w 567"/>
                  <a:gd name="T15" fmla="*/ 538 h 567"/>
                  <a:gd name="T16" fmla="*/ 57 w 567"/>
                  <a:gd name="T17" fmla="*/ 397 h 567"/>
                  <a:gd name="T18" fmla="*/ 0 w 567"/>
                  <a:gd name="T19" fmla="*/ 368 h 567"/>
                  <a:gd name="T20" fmla="*/ 28 w 567"/>
                  <a:gd name="T21" fmla="*/ 283 h 567"/>
                  <a:gd name="T22" fmla="*/ 0 w 567"/>
                  <a:gd name="T23" fmla="*/ 141 h 567"/>
                  <a:gd name="T24" fmla="*/ 28 w 567"/>
                  <a:gd name="T25" fmla="*/ 85 h 567"/>
                  <a:gd name="T26" fmla="*/ 113 w 567"/>
                  <a:gd name="T27" fmla="*/ 56 h 567"/>
                  <a:gd name="T28" fmla="*/ 199 w 567"/>
                  <a:gd name="T29" fmla="*/ 0 h 567"/>
                  <a:gd name="T30" fmla="*/ 312 w 567"/>
                  <a:gd name="T31" fmla="*/ 85 h 567"/>
                  <a:gd name="T32" fmla="*/ 369 w 567"/>
                  <a:gd name="T33" fmla="*/ 198 h 567"/>
                  <a:gd name="T34" fmla="*/ 397 w 567"/>
                  <a:gd name="T35" fmla="*/ 170 h 567"/>
                  <a:gd name="T36" fmla="*/ 425 w 567"/>
                  <a:gd name="T37" fmla="*/ 255 h 567"/>
                  <a:gd name="T38" fmla="*/ 482 w 567"/>
                  <a:gd name="T39" fmla="*/ 255 h 567"/>
                  <a:gd name="T40" fmla="*/ 482 w 567"/>
                  <a:gd name="T41" fmla="*/ 312 h 567"/>
                  <a:gd name="T42" fmla="*/ 454 w 567"/>
                  <a:gd name="T43" fmla="*/ 340 h 567"/>
                  <a:gd name="T44" fmla="*/ 510 w 567"/>
                  <a:gd name="T45" fmla="*/ 368 h 567"/>
                  <a:gd name="T46" fmla="*/ 510 w 567"/>
                  <a:gd name="T47" fmla="*/ 397 h 567"/>
                  <a:gd name="T48" fmla="*/ 539 w 567"/>
                  <a:gd name="T49" fmla="*/ 425 h 567"/>
                  <a:gd name="T50" fmla="*/ 567 w 567"/>
                  <a:gd name="T51" fmla="*/ 425 h 567"/>
                  <a:gd name="T52" fmla="*/ 567 w 567"/>
                  <a:gd name="T53" fmla="*/ 453 h 567"/>
                  <a:gd name="T54" fmla="*/ 510 w 567"/>
                  <a:gd name="T55" fmla="*/ 510 h 567"/>
                  <a:gd name="T56" fmla="*/ 539 w 567"/>
                  <a:gd name="T57" fmla="*/ 53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567">
                    <a:moveTo>
                      <a:pt x="539" y="538"/>
                    </a:moveTo>
                    <a:lnTo>
                      <a:pt x="397" y="482"/>
                    </a:lnTo>
                    <a:lnTo>
                      <a:pt x="340" y="510"/>
                    </a:lnTo>
                    <a:lnTo>
                      <a:pt x="284" y="567"/>
                    </a:lnTo>
                    <a:lnTo>
                      <a:pt x="255" y="567"/>
                    </a:lnTo>
                    <a:lnTo>
                      <a:pt x="199" y="510"/>
                    </a:lnTo>
                    <a:lnTo>
                      <a:pt x="170" y="538"/>
                    </a:lnTo>
                    <a:lnTo>
                      <a:pt x="142" y="538"/>
                    </a:lnTo>
                    <a:lnTo>
                      <a:pt x="57" y="397"/>
                    </a:lnTo>
                    <a:lnTo>
                      <a:pt x="0" y="368"/>
                    </a:lnTo>
                    <a:lnTo>
                      <a:pt x="28" y="283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13" y="56"/>
                    </a:lnTo>
                    <a:lnTo>
                      <a:pt x="199" y="0"/>
                    </a:lnTo>
                    <a:lnTo>
                      <a:pt x="312" y="85"/>
                    </a:lnTo>
                    <a:lnTo>
                      <a:pt x="369" y="198"/>
                    </a:lnTo>
                    <a:lnTo>
                      <a:pt x="397" y="170"/>
                    </a:lnTo>
                    <a:lnTo>
                      <a:pt x="425" y="255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454" y="340"/>
                    </a:lnTo>
                    <a:lnTo>
                      <a:pt x="510" y="368"/>
                    </a:lnTo>
                    <a:lnTo>
                      <a:pt x="510" y="397"/>
                    </a:lnTo>
                    <a:lnTo>
                      <a:pt x="539" y="425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0" y="510"/>
                    </a:lnTo>
                    <a:lnTo>
                      <a:pt x="539" y="5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6" name="Freeform 999">
                <a:extLst>
                  <a:ext uri="{FF2B5EF4-FFF2-40B4-BE49-F238E27FC236}">
                    <a16:creationId xmlns:a16="http://schemas.microsoft.com/office/drawing/2014/main" id="{B27E3563-041B-4C87-8872-8553C5CBA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7" y="1210"/>
                <a:ext cx="1021" cy="1389"/>
              </a:xfrm>
              <a:custGeom>
                <a:avLst/>
                <a:gdLst>
                  <a:gd name="T0" fmla="*/ 935 w 1021"/>
                  <a:gd name="T1" fmla="*/ 1360 h 1389"/>
                  <a:gd name="T2" fmla="*/ 794 w 1021"/>
                  <a:gd name="T3" fmla="*/ 1360 h 1389"/>
                  <a:gd name="T4" fmla="*/ 794 w 1021"/>
                  <a:gd name="T5" fmla="*/ 1247 h 1389"/>
                  <a:gd name="T6" fmla="*/ 709 w 1021"/>
                  <a:gd name="T7" fmla="*/ 1190 h 1389"/>
                  <a:gd name="T8" fmla="*/ 624 w 1021"/>
                  <a:gd name="T9" fmla="*/ 1134 h 1389"/>
                  <a:gd name="T10" fmla="*/ 567 w 1021"/>
                  <a:gd name="T11" fmla="*/ 1162 h 1389"/>
                  <a:gd name="T12" fmla="*/ 397 w 1021"/>
                  <a:gd name="T13" fmla="*/ 1134 h 1389"/>
                  <a:gd name="T14" fmla="*/ 340 w 1021"/>
                  <a:gd name="T15" fmla="*/ 1190 h 1389"/>
                  <a:gd name="T16" fmla="*/ 312 w 1021"/>
                  <a:gd name="T17" fmla="*/ 1247 h 1389"/>
                  <a:gd name="T18" fmla="*/ 283 w 1021"/>
                  <a:gd name="T19" fmla="*/ 1190 h 1389"/>
                  <a:gd name="T20" fmla="*/ 198 w 1021"/>
                  <a:gd name="T21" fmla="*/ 1219 h 1389"/>
                  <a:gd name="T22" fmla="*/ 142 w 1021"/>
                  <a:gd name="T23" fmla="*/ 1105 h 1389"/>
                  <a:gd name="T24" fmla="*/ 85 w 1021"/>
                  <a:gd name="T25" fmla="*/ 1077 h 1389"/>
                  <a:gd name="T26" fmla="*/ 142 w 1021"/>
                  <a:gd name="T27" fmla="*/ 964 h 1389"/>
                  <a:gd name="T28" fmla="*/ 113 w 1021"/>
                  <a:gd name="T29" fmla="*/ 850 h 1389"/>
                  <a:gd name="T30" fmla="*/ 170 w 1021"/>
                  <a:gd name="T31" fmla="*/ 822 h 1389"/>
                  <a:gd name="T32" fmla="*/ 85 w 1021"/>
                  <a:gd name="T33" fmla="*/ 708 h 1389"/>
                  <a:gd name="T34" fmla="*/ 0 w 1021"/>
                  <a:gd name="T35" fmla="*/ 680 h 1389"/>
                  <a:gd name="T36" fmla="*/ 113 w 1021"/>
                  <a:gd name="T37" fmla="*/ 595 h 1389"/>
                  <a:gd name="T38" fmla="*/ 170 w 1021"/>
                  <a:gd name="T39" fmla="*/ 538 h 1389"/>
                  <a:gd name="T40" fmla="*/ 227 w 1021"/>
                  <a:gd name="T41" fmla="*/ 567 h 1389"/>
                  <a:gd name="T42" fmla="*/ 255 w 1021"/>
                  <a:gd name="T43" fmla="*/ 510 h 1389"/>
                  <a:gd name="T44" fmla="*/ 283 w 1021"/>
                  <a:gd name="T45" fmla="*/ 453 h 1389"/>
                  <a:gd name="T46" fmla="*/ 255 w 1021"/>
                  <a:gd name="T47" fmla="*/ 397 h 1389"/>
                  <a:gd name="T48" fmla="*/ 283 w 1021"/>
                  <a:gd name="T49" fmla="*/ 283 h 1389"/>
                  <a:gd name="T50" fmla="*/ 283 w 1021"/>
                  <a:gd name="T51" fmla="*/ 170 h 1389"/>
                  <a:gd name="T52" fmla="*/ 283 w 1021"/>
                  <a:gd name="T53" fmla="*/ 56 h 1389"/>
                  <a:gd name="T54" fmla="*/ 539 w 1021"/>
                  <a:gd name="T55" fmla="*/ 28 h 1389"/>
                  <a:gd name="T56" fmla="*/ 709 w 1021"/>
                  <a:gd name="T57" fmla="*/ 170 h 1389"/>
                  <a:gd name="T58" fmla="*/ 850 w 1021"/>
                  <a:gd name="T59" fmla="*/ 283 h 1389"/>
                  <a:gd name="T60" fmla="*/ 992 w 1021"/>
                  <a:gd name="T61" fmla="*/ 397 h 1389"/>
                  <a:gd name="T62" fmla="*/ 879 w 1021"/>
                  <a:gd name="T63" fmla="*/ 368 h 1389"/>
                  <a:gd name="T64" fmla="*/ 850 w 1021"/>
                  <a:gd name="T65" fmla="*/ 453 h 1389"/>
                  <a:gd name="T66" fmla="*/ 850 w 1021"/>
                  <a:gd name="T67" fmla="*/ 510 h 1389"/>
                  <a:gd name="T68" fmla="*/ 935 w 1021"/>
                  <a:gd name="T69" fmla="*/ 595 h 1389"/>
                  <a:gd name="T70" fmla="*/ 992 w 1021"/>
                  <a:gd name="T71" fmla="*/ 680 h 1389"/>
                  <a:gd name="T72" fmla="*/ 935 w 1021"/>
                  <a:gd name="T73" fmla="*/ 793 h 1389"/>
                  <a:gd name="T74" fmla="*/ 879 w 1021"/>
                  <a:gd name="T75" fmla="*/ 878 h 1389"/>
                  <a:gd name="T76" fmla="*/ 907 w 1021"/>
                  <a:gd name="T77" fmla="*/ 964 h 1389"/>
                  <a:gd name="T78" fmla="*/ 907 w 1021"/>
                  <a:gd name="T79" fmla="*/ 1049 h 1389"/>
                  <a:gd name="T80" fmla="*/ 964 w 1021"/>
                  <a:gd name="T81" fmla="*/ 1105 h 1389"/>
                  <a:gd name="T82" fmla="*/ 935 w 1021"/>
                  <a:gd name="T83" fmla="*/ 1190 h 1389"/>
                  <a:gd name="T84" fmla="*/ 964 w 1021"/>
                  <a:gd name="T85" fmla="*/ 1304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1389">
                    <a:moveTo>
                      <a:pt x="1021" y="1304"/>
                    </a:moveTo>
                    <a:lnTo>
                      <a:pt x="935" y="1360"/>
                    </a:lnTo>
                    <a:lnTo>
                      <a:pt x="850" y="1389"/>
                    </a:lnTo>
                    <a:lnTo>
                      <a:pt x="794" y="1360"/>
                    </a:lnTo>
                    <a:lnTo>
                      <a:pt x="737" y="1360"/>
                    </a:lnTo>
                    <a:lnTo>
                      <a:pt x="794" y="1247"/>
                    </a:lnTo>
                    <a:lnTo>
                      <a:pt x="794" y="1219"/>
                    </a:lnTo>
                    <a:lnTo>
                      <a:pt x="709" y="1190"/>
                    </a:lnTo>
                    <a:lnTo>
                      <a:pt x="652" y="1134"/>
                    </a:lnTo>
                    <a:lnTo>
                      <a:pt x="624" y="1134"/>
                    </a:lnTo>
                    <a:lnTo>
                      <a:pt x="595" y="1190"/>
                    </a:lnTo>
                    <a:lnTo>
                      <a:pt x="567" y="1162"/>
                    </a:lnTo>
                    <a:lnTo>
                      <a:pt x="425" y="1162"/>
                    </a:lnTo>
                    <a:lnTo>
                      <a:pt x="397" y="1134"/>
                    </a:lnTo>
                    <a:lnTo>
                      <a:pt x="368" y="1134"/>
                    </a:lnTo>
                    <a:lnTo>
                      <a:pt x="340" y="1190"/>
                    </a:lnTo>
                    <a:lnTo>
                      <a:pt x="368" y="1219"/>
                    </a:lnTo>
                    <a:lnTo>
                      <a:pt x="312" y="1247"/>
                    </a:lnTo>
                    <a:lnTo>
                      <a:pt x="255" y="1219"/>
                    </a:lnTo>
                    <a:lnTo>
                      <a:pt x="283" y="1190"/>
                    </a:lnTo>
                    <a:lnTo>
                      <a:pt x="227" y="1162"/>
                    </a:lnTo>
                    <a:lnTo>
                      <a:pt x="198" y="1219"/>
                    </a:lnTo>
                    <a:lnTo>
                      <a:pt x="142" y="1162"/>
                    </a:lnTo>
                    <a:lnTo>
                      <a:pt x="142" y="1105"/>
                    </a:lnTo>
                    <a:lnTo>
                      <a:pt x="113" y="1105"/>
                    </a:lnTo>
                    <a:lnTo>
                      <a:pt x="85" y="1077"/>
                    </a:lnTo>
                    <a:lnTo>
                      <a:pt x="142" y="1020"/>
                    </a:lnTo>
                    <a:lnTo>
                      <a:pt x="142" y="96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42" y="822"/>
                    </a:lnTo>
                    <a:lnTo>
                      <a:pt x="170" y="822"/>
                    </a:lnTo>
                    <a:lnTo>
                      <a:pt x="170" y="793"/>
                    </a:lnTo>
                    <a:lnTo>
                      <a:pt x="85" y="708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57" y="623"/>
                    </a:lnTo>
                    <a:lnTo>
                      <a:pt x="113" y="595"/>
                    </a:lnTo>
                    <a:lnTo>
                      <a:pt x="85" y="567"/>
                    </a:lnTo>
                    <a:lnTo>
                      <a:pt x="170" y="538"/>
                    </a:lnTo>
                    <a:lnTo>
                      <a:pt x="198" y="567"/>
                    </a:lnTo>
                    <a:lnTo>
                      <a:pt x="227" y="567"/>
                    </a:lnTo>
                    <a:lnTo>
                      <a:pt x="227" y="538"/>
                    </a:lnTo>
                    <a:lnTo>
                      <a:pt x="255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55" y="453"/>
                    </a:lnTo>
                    <a:lnTo>
                      <a:pt x="255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312" y="226"/>
                    </a:lnTo>
                    <a:lnTo>
                      <a:pt x="283" y="170"/>
                    </a:lnTo>
                    <a:lnTo>
                      <a:pt x="312" y="85"/>
                    </a:lnTo>
                    <a:lnTo>
                      <a:pt x="283" y="56"/>
                    </a:lnTo>
                    <a:lnTo>
                      <a:pt x="425" y="0"/>
                    </a:lnTo>
                    <a:lnTo>
                      <a:pt x="539" y="28"/>
                    </a:lnTo>
                    <a:lnTo>
                      <a:pt x="652" y="113"/>
                    </a:lnTo>
                    <a:lnTo>
                      <a:pt x="709" y="170"/>
                    </a:lnTo>
                    <a:lnTo>
                      <a:pt x="850" y="255"/>
                    </a:lnTo>
                    <a:lnTo>
                      <a:pt x="850" y="283"/>
                    </a:lnTo>
                    <a:lnTo>
                      <a:pt x="879" y="283"/>
                    </a:lnTo>
                    <a:lnTo>
                      <a:pt x="992" y="397"/>
                    </a:lnTo>
                    <a:lnTo>
                      <a:pt x="935" y="397"/>
                    </a:lnTo>
                    <a:lnTo>
                      <a:pt x="879" y="368"/>
                    </a:lnTo>
                    <a:lnTo>
                      <a:pt x="850" y="397"/>
                    </a:lnTo>
                    <a:lnTo>
                      <a:pt x="850" y="453"/>
                    </a:lnTo>
                    <a:lnTo>
                      <a:pt x="879" y="482"/>
                    </a:lnTo>
                    <a:lnTo>
                      <a:pt x="850" y="510"/>
                    </a:lnTo>
                    <a:lnTo>
                      <a:pt x="850" y="595"/>
                    </a:lnTo>
                    <a:lnTo>
                      <a:pt x="935" y="595"/>
                    </a:lnTo>
                    <a:lnTo>
                      <a:pt x="935" y="652"/>
                    </a:lnTo>
                    <a:lnTo>
                      <a:pt x="992" y="680"/>
                    </a:lnTo>
                    <a:lnTo>
                      <a:pt x="935" y="680"/>
                    </a:lnTo>
                    <a:lnTo>
                      <a:pt x="935" y="793"/>
                    </a:lnTo>
                    <a:lnTo>
                      <a:pt x="850" y="793"/>
                    </a:lnTo>
                    <a:lnTo>
                      <a:pt x="879" y="878"/>
                    </a:lnTo>
                    <a:lnTo>
                      <a:pt x="935" y="964"/>
                    </a:lnTo>
                    <a:lnTo>
                      <a:pt x="907" y="964"/>
                    </a:lnTo>
                    <a:lnTo>
                      <a:pt x="935" y="1020"/>
                    </a:lnTo>
                    <a:lnTo>
                      <a:pt x="907" y="1049"/>
                    </a:lnTo>
                    <a:lnTo>
                      <a:pt x="935" y="1049"/>
                    </a:lnTo>
                    <a:lnTo>
                      <a:pt x="964" y="1105"/>
                    </a:lnTo>
                    <a:lnTo>
                      <a:pt x="907" y="1134"/>
                    </a:lnTo>
                    <a:lnTo>
                      <a:pt x="935" y="1190"/>
                    </a:lnTo>
                    <a:lnTo>
                      <a:pt x="935" y="1247"/>
                    </a:lnTo>
                    <a:lnTo>
                      <a:pt x="964" y="1304"/>
                    </a:lnTo>
                    <a:lnTo>
                      <a:pt x="1021" y="130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7" name="Freeform 1002">
                <a:extLst>
                  <a:ext uri="{FF2B5EF4-FFF2-40B4-BE49-F238E27FC236}">
                    <a16:creationId xmlns:a16="http://schemas.microsoft.com/office/drawing/2014/main" id="{886FC612-A4E0-4960-A1E4-57D743622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7" y="1578"/>
                <a:ext cx="738" cy="879"/>
              </a:xfrm>
              <a:custGeom>
                <a:avLst/>
                <a:gdLst>
                  <a:gd name="T0" fmla="*/ 142 w 738"/>
                  <a:gd name="T1" fmla="*/ 29 h 879"/>
                  <a:gd name="T2" fmla="*/ 85 w 738"/>
                  <a:gd name="T3" fmla="*/ 29 h 879"/>
                  <a:gd name="T4" fmla="*/ 29 w 738"/>
                  <a:gd name="T5" fmla="*/ 0 h 879"/>
                  <a:gd name="T6" fmla="*/ 0 w 738"/>
                  <a:gd name="T7" fmla="*/ 29 h 879"/>
                  <a:gd name="T8" fmla="*/ 0 w 738"/>
                  <a:gd name="T9" fmla="*/ 85 h 879"/>
                  <a:gd name="T10" fmla="*/ 29 w 738"/>
                  <a:gd name="T11" fmla="*/ 114 h 879"/>
                  <a:gd name="T12" fmla="*/ 0 w 738"/>
                  <a:gd name="T13" fmla="*/ 142 h 879"/>
                  <a:gd name="T14" fmla="*/ 0 w 738"/>
                  <a:gd name="T15" fmla="*/ 227 h 879"/>
                  <a:gd name="T16" fmla="*/ 85 w 738"/>
                  <a:gd name="T17" fmla="*/ 227 h 879"/>
                  <a:gd name="T18" fmla="*/ 85 w 738"/>
                  <a:gd name="T19" fmla="*/ 284 h 879"/>
                  <a:gd name="T20" fmla="*/ 142 w 738"/>
                  <a:gd name="T21" fmla="*/ 312 h 879"/>
                  <a:gd name="T22" fmla="*/ 85 w 738"/>
                  <a:gd name="T23" fmla="*/ 312 h 879"/>
                  <a:gd name="T24" fmla="*/ 85 w 738"/>
                  <a:gd name="T25" fmla="*/ 425 h 879"/>
                  <a:gd name="T26" fmla="*/ 0 w 738"/>
                  <a:gd name="T27" fmla="*/ 425 h 879"/>
                  <a:gd name="T28" fmla="*/ 29 w 738"/>
                  <a:gd name="T29" fmla="*/ 510 h 879"/>
                  <a:gd name="T30" fmla="*/ 85 w 738"/>
                  <a:gd name="T31" fmla="*/ 596 h 879"/>
                  <a:gd name="T32" fmla="*/ 57 w 738"/>
                  <a:gd name="T33" fmla="*/ 596 h 879"/>
                  <a:gd name="T34" fmla="*/ 85 w 738"/>
                  <a:gd name="T35" fmla="*/ 652 h 879"/>
                  <a:gd name="T36" fmla="*/ 57 w 738"/>
                  <a:gd name="T37" fmla="*/ 681 h 879"/>
                  <a:gd name="T38" fmla="*/ 85 w 738"/>
                  <a:gd name="T39" fmla="*/ 681 h 879"/>
                  <a:gd name="T40" fmla="*/ 114 w 738"/>
                  <a:gd name="T41" fmla="*/ 652 h 879"/>
                  <a:gd name="T42" fmla="*/ 199 w 738"/>
                  <a:gd name="T43" fmla="*/ 652 h 879"/>
                  <a:gd name="T44" fmla="*/ 227 w 738"/>
                  <a:gd name="T45" fmla="*/ 709 h 879"/>
                  <a:gd name="T46" fmla="*/ 256 w 738"/>
                  <a:gd name="T47" fmla="*/ 681 h 879"/>
                  <a:gd name="T48" fmla="*/ 369 w 738"/>
                  <a:gd name="T49" fmla="*/ 766 h 879"/>
                  <a:gd name="T50" fmla="*/ 426 w 738"/>
                  <a:gd name="T51" fmla="*/ 879 h 879"/>
                  <a:gd name="T52" fmla="*/ 482 w 738"/>
                  <a:gd name="T53" fmla="*/ 879 h 879"/>
                  <a:gd name="T54" fmla="*/ 454 w 738"/>
                  <a:gd name="T55" fmla="*/ 851 h 879"/>
                  <a:gd name="T56" fmla="*/ 539 w 738"/>
                  <a:gd name="T57" fmla="*/ 794 h 879"/>
                  <a:gd name="T58" fmla="*/ 454 w 738"/>
                  <a:gd name="T59" fmla="*/ 766 h 879"/>
                  <a:gd name="T60" fmla="*/ 482 w 738"/>
                  <a:gd name="T61" fmla="*/ 709 h 879"/>
                  <a:gd name="T62" fmla="*/ 539 w 738"/>
                  <a:gd name="T63" fmla="*/ 709 h 879"/>
                  <a:gd name="T64" fmla="*/ 567 w 738"/>
                  <a:gd name="T65" fmla="*/ 596 h 879"/>
                  <a:gd name="T66" fmla="*/ 652 w 738"/>
                  <a:gd name="T67" fmla="*/ 652 h 879"/>
                  <a:gd name="T68" fmla="*/ 709 w 738"/>
                  <a:gd name="T69" fmla="*/ 652 h 879"/>
                  <a:gd name="T70" fmla="*/ 738 w 738"/>
                  <a:gd name="T71" fmla="*/ 596 h 879"/>
                  <a:gd name="T72" fmla="*/ 709 w 738"/>
                  <a:gd name="T73" fmla="*/ 539 h 879"/>
                  <a:gd name="T74" fmla="*/ 681 w 738"/>
                  <a:gd name="T75" fmla="*/ 539 h 879"/>
                  <a:gd name="T76" fmla="*/ 652 w 738"/>
                  <a:gd name="T77" fmla="*/ 482 h 879"/>
                  <a:gd name="T78" fmla="*/ 596 w 738"/>
                  <a:gd name="T79" fmla="*/ 482 h 879"/>
                  <a:gd name="T80" fmla="*/ 596 w 738"/>
                  <a:gd name="T81" fmla="*/ 397 h 879"/>
                  <a:gd name="T82" fmla="*/ 567 w 738"/>
                  <a:gd name="T83" fmla="*/ 369 h 879"/>
                  <a:gd name="T84" fmla="*/ 482 w 738"/>
                  <a:gd name="T85" fmla="*/ 340 h 879"/>
                  <a:gd name="T86" fmla="*/ 482 w 738"/>
                  <a:gd name="T87" fmla="*/ 284 h 879"/>
                  <a:gd name="T88" fmla="*/ 426 w 738"/>
                  <a:gd name="T89" fmla="*/ 227 h 879"/>
                  <a:gd name="T90" fmla="*/ 426 w 738"/>
                  <a:gd name="T91" fmla="*/ 170 h 879"/>
                  <a:gd name="T92" fmla="*/ 482 w 738"/>
                  <a:gd name="T93" fmla="*/ 170 h 879"/>
                  <a:gd name="T94" fmla="*/ 539 w 738"/>
                  <a:gd name="T95" fmla="*/ 142 h 879"/>
                  <a:gd name="T96" fmla="*/ 482 w 738"/>
                  <a:gd name="T97" fmla="*/ 114 h 879"/>
                  <a:gd name="T98" fmla="*/ 482 w 738"/>
                  <a:gd name="T99" fmla="*/ 57 h 879"/>
                  <a:gd name="T100" fmla="*/ 369 w 738"/>
                  <a:gd name="T101" fmla="*/ 85 h 879"/>
                  <a:gd name="T102" fmla="*/ 256 w 738"/>
                  <a:gd name="T103" fmla="*/ 85 h 879"/>
                  <a:gd name="T104" fmla="*/ 171 w 738"/>
                  <a:gd name="T105" fmla="*/ 29 h 879"/>
                  <a:gd name="T106" fmla="*/ 85 w 738"/>
                  <a:gd name="T107" fmla="*/ 2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38" h="879">
                    <a:moveTo>
                      <a:pt x="142" y="29"/>
                    </a:moveTo>
                    <a:lnTo>
                      <a:pt x="85" y="29"/>
                    </a:lnTo>
                    <a:lnTo>
                      <a:pt x="29" y="0"/>
                    </a:lnTo>
                    <a:lnTo>
                      <a:pt x="0" y="29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85" y="284"/>
                    </a:lnTo>
                    <a:lnTo>
                      <a:pt x="142" y="312"/>
                    </a:lnTo>
                    <a:lnTo>
                      <a:pt x="85" y="312"/>
                    </a:lnTo>
                    <a:lnTo>
                      <a:pt x="85" y="425"/>
                    </a:lnTo>
                    <a:lnTo>
                      <a:pt x="0" y="425"/>
                    </a:lnTo>
                    <a:lnTo>
                      <a:pt x="29" y="510"/>
                    </a:lnTo>
                    <a:lnTo>
                      <a:pt x="85" y="596"/>
                    </a:lnTo>
                    <a:lnTo>
                      <a:pt x="57" y="596"/>
                    </a:lnTo>
                    <a:lnTo>
                      <a:pt x="85" y="652"/>
                    </a:lnTo>
                    <a:lnTo>
                      <a:pt x="57" y="681"/>
                    </a:lnTo>
                    <a:lnTo>
                      <a:pt x="85" y="681"/>
                    </a:lnTo>
                    <a:lnTo>
                      <a:pt x="114" y="652"/>
                    </a:lnTo>
                    <a:lnTo>
                      <a:pt x="199" y="652"/>
                    </a:lnTo>
                    <a:lnTo>
                      <a:pt x="227" y="709"/>
                    </a:lnTo>
                    <a:lnTo>
                      <a:pt x="256" y="681"/>
                    </a:lnTo>
                    <a:lnTo>
                      <a:pt x="369" y="766"/>
                    </a:lnTo>
                    <a:lnTo>
                      <a:pt x="426" y="879"/>
                    </a:lnTo>
                    <a:lnTo>
                      <a:pt x="482" y="879"/>
                    </a:lnTo>
                    <a:lnTo>
                      <a:pt x="454" y="851"/>
                    </a:lnTo>
                    <a:lnTo>
                      <a:pt x="539" y="794"/>
                    </a:lnTo>
                    <a:lnTo>
                      <a:pt x="454" y="766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67" y="596"/>
                    </a:lnTo>
                    <a:lnTo>
                      <a:pt x="652" y="652"/>
                    </a:lnTo>
                    <a:lnTo>
                      <a:pt x="709" y="652"/>
                    </a:lnTo>
                    <a:lnTo>
                      <a:pt x="738" y="596"/>
                    </a:lnTo>
                    <a:lnTo>
                      <a:pt x="709" y="539"/>
                    </a:lnTo>
                    <a:lnTo>
                      <a:pt x="681" y="539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96" y="397"/>
                    </a:lnTo>
                    <a:lnTo>
                      <a:pt x="567" y="369"/>
                    </a:lnTo>
                    <a:lnTo>
                      <a:pt x="482" y="340"/>
                    </a:lnTo>
                    <a:lnTo>
                      <a:pt x="482" y="284"/>
                    </a:lnTo>
                    <a:lnTo>
                      <a:pt x="426" y="227"/>
                    </a:lnTo>
                    <a:lnTo>
                      <a:pt x="426" y="170"/>
                    </a:lnTo>
                    <a:lnTo>
                      <a:pt x="482" y="170"/>
                    </a:lnTo>
                    <a:lnTo>
                      <a:pt x="539" y="142"/>
                    </a:lnTo>
                    <a:lnTo>
                      <a:pt x="482" y="114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256" y="85"/>
                    </a:lnTo>
                    <a:lnTo>
                      <a:pt x="171" y="29"/>
                    </a:lnTo>
                    <a:lnTo>
                      <a:pt x="85" y="29"/>
                    </a:lnTo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8" name="Freeform 1005">
                <a:extLst>
                  <a:ext uri="{FF2B5EF4-FFF2-40B4-BE49-F238E27FC236}">
                    <a16:creationId xmlns:a16="http://schemas.microsoft.com/office/drawing/2014/main" id="{FBE7DCF5-B359-402C-A5DE-661F37A74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3081"/>
                <a:ext cx="765" cy="652"/>
              </a:xfrm>
              <a:custGeom>
                <a:avLst/>
                <a:gdLst>
                  <a:gd name="T0" fmla="*/ 765 w 765"/>
                  <a:gd name="T1" fmla="*/ 368 h 652"/>
                  <a:gd name="T2" fmla="*/ 737 w 765"/>
                  <a:gd name="T3" fmla="*/ 368 h 652"/>
                  <a:gd name="T4" fmla="*/ 737 w 765"/>
                  <a:gd name="T5" fmla="*/ 453 h 652"/>
                  <a:gd name="T6" fmla="*/ 708 w 765"/>
                  <a:gd name="T7" fmla="*/ 453 h 652"/>
                  <a:gd name="T8" fmla="*/ 680 w 765"/>
                  <a:gd name="T9" fmla="*/ 482 h 652"/>
                  <a:gd name="T10" fmla="*/ 652 w 765"/>
                  <a:gd name="T11" fmla="*/ 425 h 652"/>
                  <a:gd name="T12" fmla="*/ 567 w 765"/>
                  <a:gd name="T13" fmla="*/ 453 h 652"/>
                  <a:gd name="T14" fmla="*/ 538 w 765"/>
                  <a:gd name="T15" fmla="*/ 368 h 652"/>
                  <a:gd name="T16" fmla="*/ 481 w 765"/>
                  <a:gd name="T17" fmla="*/ 340 h 652"/>
                  <a:gd name="T18" fmla="*/ 425 w 765"/>
                  <a:gd name="T19" fmla="*/ 397 h 652"/>
                  <a:gd name="T20" fmla="*/ 340 w 765"/>
                  <a:gd name="T21" fmla="*/ 397 h 652"/>
                  <a:gd name="T22" fmla="*/ 425 w 765"/>
                  <a:gd name="T23" fmla="*/ 567 h 652"/>
                  <a:gd name="T24" fmla="*/ 396 w 765"/>
                  <a:gd name="T25" fmla="*/ 595 h 652"/>
                  <a:gd name="T26" fmla="*/ 368 w 765"/>
                  <a:gd name="T27" fmla="*/ 567 h 652"/>
                  <a:gd name="T28" fmla="*/ 340 w 765"/>
                  <a:gd name="T29" fmla="*/ 567 h 652"/>
                  <a:gd name="T30" fmla="*/ 283 w 765"/>
                  <a:gd name="T31" fmla="*/ 510 h 652"/>
                  <a:gd name="T32" fmla="*/ 226 w 765"/>
                  <a:gd name="T33" fmla="*/ 538 h 652"/>
                  <a:gd name="T34" fmla="*/ 141 w 765"/>
                  <a:gd name="T35" fmla="*/ 652 h 652"/>
                  <a:gd name="T36" fmla="*/ 141 w 765"/>
                  <a:gd name="T37" fmla="*/ 595 h 652"/>
                  <a:gd name="T38" fmla="*/ 85 w 765"/>
                  <a:gd name="T39" fmla="*/ 623 h 652"/>
                  <a:gd name="T40" fmla="*/ 56 w 765"/>
                  <a:gd name="T41" fmla="*/ 595 h 652"/>
                  <a:gd name="T42" fmla="*/ 56 w 765"/>
                  <a:gd name="T43" fmla="*/ 538 h 652"/>
                  <a:gd name="T44" fmla="*/ 28 w 765"/>
                  <a:gd name="T45" fmla="*/ 538 h 652"/>
                  <a:gd name="T46" fmla="*/ 28 w 765"/>
                  <a:gd name="T47" fmla="*/ 482 h 652"/>
                  <a:gd name="T48" fmla="*/ 56 w 765"/>
                  <a:gd name="T49" fmla="*/ 453 h 652"/>
                  <a:gd name="T50" fmla="*/ 28 w 765"/>
                  <a:gd name="T51" fmla="*/ 453 h 652"/>
                  <a:gd name="T52" fmla="*/ 28 w 765"/>
                  <a:gd name="T53" fmla="*/ 397 h 652"/>
                  <a:gd name="T54" fmla="*/ 0 w 765"/>
                  <a:gd name="T55" fmla="*/ 397 h 652"/>
                  <a:gd name="T56" fmla="*/ 0 w 765"/>
                  <a:gd name="T57" fmla="*/ 283 h 652"/>
                  <a:gd name="T58" fmla="*/ 28 w 765"/>
                  <a:gd name="T59" fmla="*/ 255 h 652"/>
                  <a:gd name="T60" fmla="*/ 28 w 765"/>
                  <a:gd name="T61" fmla="*/ 226 h 652"/>
                  <a:gd name="T62" fmla="*/ 28 w 765"/>
                  <a:gd name="T63" fmla="*/ 198 h 652"/>
                  <a:gd name="T64" fmla="*/ 28 w 765"/>
                  <a:gd name="T65" fmla="*/ 141 h 652"/>
                  <a:gd name="T66" fmla="*/ 141 w 765"/>
                  <a:gd name="T67" fmla="*/ 170 h 652"/>
                  <a:gd name="T68" fmla="*/ 141 w 765"/>
                  <a:gd name="T69" fmla="*/ 141 h 652"/>
                  <a:gd name="T70" fmla="*/ 170 w 765"/>
                  <a:gd name="T71" fmla="*/ 141 h 652"/>
                  <a:gd name="T72" fmla="*/ 170 w 765"/>
                  <a:gd name="T73" fmla="*/ 170 h 652"/>
                  <a:gd name="T74" fmla="*/ 255 w 765"/>
                  <a:gd name="T75" fmla="*/ 198 h 652"/>
                  <a:gd name="T76" fmla="*/ 283 w 765"/>
                  <a:gd name="T77" fmla="*/ 170 h 652"/>
                  <a:gd name="T78" fmla="*/ 226 w 765"/>
                  <a:gd name="T79" fmla="*/ 141 h 652"/>
                  <a:gd name="T80" fmla="*/ 255 w 765"/>
                  <a:gd name="T81" fmla="*/ 113 h 652"/>
                  <a:gd name="T82" fmla="*/ 226 w 765"/>
                  <a:gd name="T83" fmla="*/ 56 h 652"/>
                  <a:gd name="T84" fmla="*/ 255 w 765"/>
                  <a:gd name="T85" fmla="*/ 28 h 652"/>
                  <a:gd name="T86" fmla="*/ 340 w 765"/>
                  <a:gd name="T87" fmla="*/ 28 h 652"/>
                  <a:gd name="T88" fmla="*/ 368 w 765"/>
                  <a:gd name="T89" fmla="*/ 0 h 652"/>
                  <a:gd name="T90" fmla="*/ 396 w 765"/>
                  <a:gd name="T91" fmla="*/ 56 h 652"/>
                  <a:gd name="T92" fmla="*/ 425 w 765"/>
                  <a:gd name="T93" fmla="*/ 56 h 652"/>
                  <a:gd name="T94" fmla="*/ 425 w 765"/>
                  <a:gd name="T95" fmla="*/ 141 h 652"/>
                  <a:gd name="T96" fmla="*/ 481 w 765"/>
                  <a:gd name="T97" fmla="*/ 170 h 652"/>
                  <a:gd name="T98" fmla="*/ 481 w 765"/>
                  <a:gd name="T99" fmla="*/ 226 h 652"/>
                  <a:gd name="T100" fmla="*/ 567 w 765"/>
                  <a:gd name="T101" fmla="*/ 312 h 652"/>
                  <a:gd name="T102" fmla="*/ 680 w 765"/>
                  <a:gd name="T103" fmla="*/ 312 h 652"/>
                  <a:gd name="T104" fmla="*/ 680 w 765"/>
                  <a:gd name="T105" fmla="*/ 340 h 652"/>
                  <a:gd name="T106" fmla="*/ 765 w 765"/>
                  <a:gd name="T10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652">
                    <a:moveTo>
                      <a:pt x="765" y="368"/>
                    </a:moveTo>
                    <a:lnTo>
                      <a:pt x="737" y="368"/>
                    </a:lnTo>
                    <a:lnTo>
                      <a:pt x="737" y="453"/>
                    </a:lnTo>
                    <a:lnTo>
                      <a:pt x="708" y="453"/>
                    </a:lnTo>
                    <a:lnTo>
                      <a:pt x="680" y="482"/>
                    </a:lnTo>
                    <a:lnTo>
                      <a:pt x="652" y="425"/>
                    </a:lnTo>
                    <a:lnTo>
                      <a:pt x="567" y="453"/>
                    </a:lnTo>
                    <a:lnTo>
                      <a:pt x="538" y="368"/>
                    </a:lnTo>
                    <a:lnTo>
                      <a:pt x="481" y="340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425" y="567"/>
                    </a:lnTo>
                    <a:lnTo>
                      <a:pt x="396" y="595"/>
                    </a:lnTo>
                    <a:lnTo>
                      <a:pt x="368" y="567"/>
                    </a:lnTo>
                    <a:lnTo>
                      <a:pt x="340" y="567"/>
                    </a:lnTo>
                    <a:lnTo>
                      <a:pt x="283" y="510"/>
                    </a:lnTo>
                    <a:lnTo>
                      <a:pt x="226" y="538"/>
                    </a:lnTo>
                    <a:lnTo>
                      <a:pt x="141" y="652"/>
                    </a:lnTo>
                    <a:lnTo>
                      <a:pt x="141" y="595"/>
                    </a:lnTo>
                    <a:lnTo>
                      <a:pt x="85" y="623"/>
                    </a:lnTo>
                    <a:lnTo>
                      <a:pt x="56" y="595"/>
                    </a:lnTo>
                    <a:lnTo>
                      <a:pt x="56" y="538"/>
                    </a:lnTo>
                    <a:lnTo>
                      <a:pt x="28" y="538"/>
                    </a:lnTo>
                    <a:lnTo>
                      <a:pt x="28" y="482"/>
                    </a:lnTo>
                    <a:lnTo>
                      <a:pt x="56" y="453"/>
                    </a:lnTo>
                    <a:lnTo>
                      <a:pt x="28" y="453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28" y="255"/>
                    </a:lnTo>
                    <a:lnTo>
                      <a:pt x="28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141" y="170"/>
                    </a:lnTo>
                    <a:lnTo>
                      <a:pt x="141" y="141"/>
                    </a:lnTo>
                    <a:lnTo>
                      <a:pt x="170" y="141"/>
                    </a:lnTo>
                    <a:lnTo>
                      <a:pt x="170" y="170"/>
                    </a:lnTo>
                    <a:lnTo>
                      <a:pt x="255" y="198"/>
                    </a:lnTo>
                    <a:lnTo>
                      <a:pt x="283" y="170"/>
                    </a:lnTo>
                    <a:lnTo>
                      <a:pt x="226" y="141"/>
                    </a:lnTo>
                    <a:lnTo>
                      <a:pt x="255" y="113"/>
                    </a:lnTo>
                    <a:lnTo>
                      <a:pt x="226" y="56"/>
                    </a:lnTo>
                    <a:lnTo>
                      <a:pt x="255" y="28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6" y="56"/>
                    </a:lnTo>
                    <a:lnTo>
                      <a:pt x="425" y="56"/>
                    </a:lnTo>
                    <a:lnTo>
                      <a:pt x="425" y="141"/>
                    </a:lnTo>
                    <a:lnTo>
                      <a:pt x="481" y="170"/>
                    </a:lnTo>
                    <a:lnTo>
                      <a:pt x="481" y="226"/>
                    </a:lnTo>
                    <a:lnTo>
                      <a:pt x="567" y="312"/>
                    </a:lnTo>
                    <a:lnTo>
                      <a:pt x="680" y="312"/>
                    </a:lnTo>
                    <a:lnTo>
                      <a:pt x="680" y="340"/>
                    </a:lnTo>
                    <a:lnTo>
                      <a:pt x="765" y="36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79" name="Freeform 1006">
                <a:extLst>
                  <a:ext uri="{FF2B5EF4-FFF2-40B4-BE49-F238E27FC236}">
                    <a16:creationId xmlns:a16="http://schemas.microsoft.com/office/drawing/2014/main" id="{82D77549-7FED-48F7-8F06-D15278077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4" y="2882"/>
                <a:ext cx="567" cy="596"/>
              </a:xfrm>
              <a:custGeom>
                <a:avLst/>
                <a:gdLst>
                  <a:gd name="T0" fmla="*/ 539 w 567"/>
                  <a:gd name="T1" fmla="*/ 199 h 596"/>
                  <a:gd name="T2" fmla="*/ 511 w 567"/>
                  <a:gd name="T3" fmla="*/ 227 h 596"/>
                  <a:gd name="T4" fmla="*/ 426 w 567"/>
                  <a:gd name="T5" fmla="*/ 227 h 596"/>
                  <a:gd name="T6" fmla="*/ 397 w 567"/>
                  <a:gd name="T7" fmla="*/ 255 h 596"/>
                  <a:gd name="T8" fmla="*/ 426 w 567"/>
                  <a:gd name="T9" fmla="*/ 312 h 596"/>
                  <a:gd name="T10" fmla="*/ 397 w 567"/>
                  <a:gd name="T11" fmla="*/ 340 h 596"/>
                  <a:gd name="T12" fmla="*/ 454 w 567"/>
                  <a:gd name="T13" fmla="*/ 369 h 596"/>
                  <a:gd name="T14" fmla="*/ 426 w 567"/>
                  <a:gd name="T15" fmla="*/ 397 h 596"/>
                  <a:gd name="T16" fmla="*/ 341 w 567"/>
                  <a:gd name="T17" fmla="*/ 369 h 596"/>
                  <a:gd name="T18" fmla="*/ 341 w 567"/>
                  <a:gd name="T19" fmla="*/ 340 h 596"/>
                  <a:gd name="T20" fmla="*/ 312 w 567"/>
                  <a:gd name="T21" fmla="*/ 340 h 596"/>
                  <a:gd name="T22" fmla="*/ 312 w 567"/>
                  <a:gd name="T23" fmla="*/ 369 h 596"/>
                  <a:gd name="T24" fmla="*/ 199 w 567"/>
                  <a:gd name="T25" fmla="*/ 340 h 596"/>
                  <a:gd name="T26" fmla="*/ 199 w 567"/>
                  <a:gd name="T27" fmla="*/ 454 h 596"/>
                  <a:gd name="T28" fmla="*/ 171 w 567"/>
                  <a:gd name="T29" fmla="*/ 482 h 596"/>
                  <a:gd name="T30" fmla="*/ 171 w 567"/>
                  <a:gd name="T31" fmla="*/ 596 h 596"/>
                  <a:gd name="T32" fmla="*/ 114 w 567"/>
                  <a:gd name="T33" fmla="*/ 567 h 596"/>
                  <a:gd name="T34" fmla="*/ 85 w 567"/>
                  <a:gd name="T35" fmla="*/ 539 h 596"/>
                  <a:gd name="T36" fmla="*/ 114 w 567"/>
                  <a:gd name="T37" fmla="*/ 511 h 596"/>
                  <a:gd name="T38" fmla="*/ 85 w 567"/>
                  <a:gd name="T39" fmla="*/ 482 h 596"/>
                  <a:gd name="T40" fmla="*/ 57 w 567"/>
                  <a:gd name="T41" fmla="*/ 482 h 596"/>
                  <a:gd name="T42" fmla="*/ 29 w 567"/>
                  <a:gd name="T43" fmla="*/ 454 h 596"/>
                  <a:gd name="T44" fmla="*/ 0 w 567"/>
                  <a:gd name="T45" fmla="*/ 312 h 596"/>
                  <a:gd name="T46" fmla="*/ 0 w 567"/>
                  <a:gd name="T47" fmla="*/ 255 h 596"/>
                  <a:gd name="T48" fmla="*/ 57 w 567"/>
                  <a:gd name="T49" fmla="*/ 255 h 596"/>
                  <a:gd name="T50" fmla="*/ 57 w 567"/>
                  <a:gd name="T51" fmla="*/ 227 h 596"/>
                  <a:gd name="T52" fmla="*/ 85 w 567"/>
                  <a:gd name="T53" fmla="*/ 199 h 596"/>
                  <a:gd name="T54" fmla="*/ 227 w 567"/>
                  <a:gd name="T55" fmla="*/ 199 h 596"/>
                  <a:gd name="T56" fmla="*/ 256 w 567"/>
                  <a:gd name="T57" fmla="*/ 227 h 596"/>
                  <a:gd name="T58" fmla="*/ 284 w 567"/>
                  <a:gd name="T59" fmla="*/ 199 h 596"/>
                  <a:gd name="T60" fmla="*/ 284 w 567"/>
                  <a:gd name="T61" fmla="*/ 142 h 596"/>
                  <a:gd name="T62" fmla="*/ 312 w 567"/>
                  <a:gd name="T63" fmla="*/ 114 h 596"/>
                  <a:gd name="T64" fmla="*/ 312 w 567"/>
                  <a:gd name="T65" fmla="*/ 29 h 596"/>
                  <a:gd name="T66" fmla="*/ 341 w 567"/>
                  <a:gd name="T67" fmla="*/ 0 h 596"/>
                  <a:gd name="T68" fmla="*/ 397 w 567"/>
                  <a:gd name="T69" fmla="*/ 0 h 596"/>
                  <a:gd name="T70" fmla="*/ 426 w 567"/>
                  <a:gd name="T71" fmla="*/ 29 h 596"/>
                  <a:gd name="T72" fmla="*/ 511 w 567"/>
                  <a:gd name="T73" fmla="*/ 57 h 596"/>
                  <a:gd name="T74" fmla="*/ 539 w 567"/>
                  <a:gd name="T75" fmla="*/ 57 h 596"/>
                  <a:gd name="T76" fmla="*/ 539 w 567"/>
                  <a:gd name="T77" fmla="*/ 114 h 596"/>
                  <a:gd name="T78" fmla="*/ 567 w 567"/>
                  <a:gd name="T79" fmla="*/ 114 h 596"/>
                  <a:gd name="T80" fmla="*/ 539 w 567"/>
                  <a:gd name="T8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596">
                    <a:moveTo>
                      <a:pt x="539" y="199"/>
                    </a:moveTo>
                    <a:lnTo>
                      <a:pt x="511" y="227"/>
                    </a:lnTo>
                    <a:lnTo>
                      <a:pt x="426" y="227"/>
                    </a:lnTo>
                    <a:lnTo>
                      <a:pt x="397" y="255"/>
                    </a:lnTo>
                    <a:lnTo>
                      <a:pt x="426" y="312"/>
                    </a:lnTo>
                    <a:lnTo>
                      <a:pt x="397" y="340"/>
                    </a:lnTo>
                    <a:lnTo>
                      <a:pt x="454" y="369"/>
                    </a:lnTo>
                    <a:lnTo>
                      <a:pt x="426" y="397"/>
                    </a:lnTo>
                    <a:lnTo>
                      <a:pt x="341" y="369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69"/>
                    </a:lnTo>
                    <a:lnTo>
                      <a:pt x="199" y="340"/>
                    </a:lnTo>
                    <a:lnTo>
                      <a:pt x="199" y="454"/>
                    </a:lnTo>
                    <a:lnTo>
                      <a:pt x="171" y="482"/>
                    </a:lnTo>
                    <a:lnTo>
                      <a:pt x="171" y="596"/>
                    </a:lnTo>
                    <a:lnTo>
                      <a:pt x="114" y="567"/>
                    </a:lnTo>
                    <a:lnTo>
                      <a:pt x="85" y="539"/>
                    </a:lnTo>
                    <a:lnTo>
                      <a:pt x="114" y="511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9" y="454"/>
                    </a:lnTo>
                    <a:lnTo>
                      <a:pt x="0" y="312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227" y="199"/>
                    </a:lnTo>
                    <a:lnTo>
                      <a:pt x="256" y="227"/>
                    </a:lnTo>
                    <a:lnTo>
                      <a:pt x="284" y="199"/>
                    </a:lnTo>
                    <a:lnTo>
                      <a:pt x="284" y="142"/>
                    </a:lnTo>
                    <a:lnTo>
                      <a:pt x="312" y="114"/>
                    </a:lnTo>
                    <a:lnTo>
                      <a:pt x="312" y="29"/>
                    </a:lnTo>
                    <a:lnTo>
                      <a:pt x="341" y="0"/>
                    </a:lnTo>
                    <a:lnTo>
                      <a:pt x="397" y="0"/>
                    </a:lnTo>
                    <a:lnTo>
                      <a:pt x="426" y="29"/>
                    </a:lnTo>
                    <a:lnTo>
                      <a:pt x="511" y="57"/>
                    </a:lnTo>
                    <a:lnTo>
                      <a:pt x="539" y="57"/>
                    </a:lnTo>
                    <a:lnTo>
                      <a:pt x="539" y="114"/>
                    </a:lnTo>
                    <a:lnTo>
                      <a:pt x="567" y="114"/>
                    </a:lnTo>
                    <a:lnTo>
                      <a:pt x="539" y="19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80" name="Freeform 1007">
                <a:extLst>
                  <a:ext uri="{FF2B5EF4-FFF2-40B4-BE49-F238E27FC236}">
                    <a16:creationId xmlns:a16="http://schemas.microsoft.com/office/drawing/2014/main" id="{0E9B8920-6556-455F-89F1-40562795F1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" y="2939"/>
                <a:ext cx="340" cy="454"/>
              </a:xfrm>
              <a:custGeom>
                <a:avLst/>
                <a:gdLst>
                  <a:gd name="T0" fmla="*/ 0 w 340"/>
                  <a:gd name="T1" fmla="*/ 0 h 454"/>
                  <a:gd name="T2" fmla="*/ 0 w 340"/>
                  <a:gd name="T3" fmla="*/ 57 h 454"/>
                  <a:gd name="T4" fmla="*/ 28 w 340"/>
                  <a:gd name="T5" fmla="*/ 57 h 454"/>
                  <a:gd name="T6" fmla="*/ 0 w 340"/>
                  <a:gd name="T7" fmla="*/ 142 h 454"/>
                  <a:gd name="T8" fmla="*/ 28 w 340"/>
                  <a:gd name="T9" fmla="*/ 198 h 454"/>
                  <a:gd name="T10" fmla="*/ 57 w 340"/>
                  <a:gd name="T11" fmla="*/ 198 h 454"/>
                  <a:gd name="T12" fmla="*/ 57 w 340"/>
                  <a:gd name="T13" fmla="*/ 283 h 454"/>
                  <a:gd name="T14" fmla="*/ 113 w 340"/>
                  <a:gd name="T15" fmla="*/ 312 h 454"/>
                  <a:gd name="T16" fmla="*/ 113 w 340"/>
                  <a:gd name="T17" fmla="*/ 368 h 454"/>
                  <a:gd name="T18" fmla="*/ 199 w 340"/>
                  <a:gd name="T19" fmla="*/ 454 h 454"/>
                  <a:gd name="T20" fmla="*/ 312 w 340"/>
                  <a:gd name="T21" fmla="*/ 454 h 454"/>
                  <a:gd name="T22" fmla="*/ 340 w 340"/>
                  <a:gd name="T23" fmla="*/ 425 h 454"/>
                  <a:gd name="T24" fmla="*/ 312 w 340"/>
                  <a:gd name="T25" fmla="*/ 312 h 454"/>
                  <a:gd name="T26" fmla="*/ 340 w 340"/>
                  <a:gd name="T27" fmla="*/ 283 h 454"/>
                  <a:gd name="T28" fmla="*/ 284 w 340"/>
                  <a:gd name="T29" fmla="*/ 227 h 454"/>
                  <a:gd name="T30" fmla="*/ 284 w 340"/>
                  <a:gd name="T31" fmla="*/ 170 h 454"/>
                  <a:gd name="T32" fmla="*/ 170 w 340"/>
                  <a:gd name="T33" fmla="*/ 142 h 454"/>
                  <a:gd name="T34" fmla="*/ 142 w 340"/>
                  <a:gd name="T35" fmla="*/ 85 h 454"/>
                  <a:gd name="T36" fmla="*/ 0 w 340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454">
                    <a:moveTo>
                      <a:pt x="0" y="0"/>
                    </a:moveTo>
                    <a:lnTo>
                      <a:pt x="0" y="57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57" y="283"/>
                    </a:lnTo>
                    <a:lnTo>
                      <a:pt x="113" y="312"/>
                    </a:lnTo>
                    <a:lnTo>
                      <a:pt x="113" y="368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40" y="425"/>
                    </a:lnTo>
                    <a:lnTo>
                      <a:pt x="312" y="312"/>
                    </a:lnTo>
                    <a:lnTo>
                      <a:pt x="340" y="283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170" y="142"/>
                    </a:lnTo>
                    <a:lnTo>
                      <a:pt x="142" y="8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81" name="Freeform 1009">
                <a:extLst>
                  <a:ext uri="{FF2B5EF4-FFF2-40B4-BE49-F238E27FC236}">
                    <a16:creationId xmlns:a16="http://schemas.microsoft.com/office/drawing/2014/main" id="{8B1C21C8-14CB-4503-984E-899C974C6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5" y="2854"/>
                <a:ext cx="680" cy="595"/>
              </a:xfrm>
              <a:custGeom>
                <a:avLst/>
                <a:gdLst>
                  <a:gd name="T0" fmla="*/ 0 w 680"/>
                  <a:gd name="T1" fmla="*/ 85 h 595"/>
                  <a:gd name="T2" fmla="*/ 28 w 680"/>
                  <a:gd name="T3" fmla="*/ 85 h 595"/>
                  <a:gd name="T4" fmla="*/ 170 w 680"/>
                  <a:gd name="T5" fmla="*/ 170 h 595"/>
                  <a:gd name="T6" fmla="*/ 198 w 680"/>
                  <a:gd name="T7" fmla="*/ 227 h 595"/>
                  <a:gd name="T8" fmla="*/ 312 w 680"/>
                  <a:gd name="T9" fmla="*/ 255 h 595"/>
                  <a:gd name="T10" fmla="*/ 312 w 680"/>
                  <a:gd name="T11" fmla="*/ 312 h 595"/>
                  <a:gd name="T12" fmla="*/ 368 w 680"/>
                  <a:gd name="T13" fmla="*/ 368 h 595"/>
                  <a:gd name="T14" fmla="*/ 340 w 680"/>
                  <a:gd name="T15" fmla="*/ 397 h 595"/>
                  <a:gd name="T16" fmla="*/ 368 w 680"/>
                  <a:gd name="T17" fmla="*/ 510 h 595"/>
                  <a:gd name="T18" fmla="*/ 340 w 680"/>
                  <a:gd name="T19" fmla="*/ 539 h 595"/>
                  <a:gd name="T20" fmla="*/ 340 w 680"/>
                  <a:gd name="T21" fmla="*/ 567 h 595"/>
                  <a:gd name="T22" fmla="*/ 425 w 680"/>
                  <a:gd name="T23" fmla="*/ 595 h 595"/>
                  <a:gd name="T24" fmla="*/ 425 w 680"/>
                  <a:gd name="T25" fmla="*/ 510 h 595"/>
                  <a:gd name="T26" fmla="*/ 510 w 680"/>
                  <a:gd name="T27" fmla="*/ 510 h 595"/>
                  <a:gd name="T28" fmla="*/ 538 w 680"/>
                  <a:gd name="T29" fmla="*/ 482 h 595"/>
                  <a:gd name="T30" fmla="*/ 567 w 680"/>
                  <a:gd name="T31" fmla="*/ 510 h 595"/>
                  <a:gd name="T32" fmla="*/ 680 w 680"/>
                  <a:gd name="T33" fmla="*/ 510 h 595"/>
                  <a:gd name="T34" fmla="*/ 623 w 680"/>
                  <a:gd name="T35" fmla="*/ 482 h 595"/>
                  <a:gd name="T36" fmla="*/ 680 w 680"/>
                  <a:gd name="T37" fmla="*/ 397 h 595"/>
                  <a:gd name="T38" fmla="*/ 652 w 680"/>
                  <a:gd name="T39" fmla="*/ 312 h 595"/>
                  <a:gd name="T40" fmla="*/ 623 w 680"/>
                  <a:gd name="T41" fmla="*/ 283 h 595"/>
                  <a:gd name="T42" fmla="*/ 595 w 680"/>
                  <a:gd name="T43" fmla="*/ 312 h 595"/>
                  <a:gd name="T44" fmla="*/ 538 w 680"/>
                  <a:gd name="T45" fmla="*/ 312 h 595"/>
                  <a:gd name="T46" fmla="*/ 482 w 680"/>
                  <a:gd name="T47" fmla="*/ 255 h 595"/>
                  <a:gd name="T48" fmla="*/ 482 w 680"/>
                  <a:gd name="T49" fmla="*/ 227 h 595"/>
                  <a:gd name="T50" fmla="*/ 425 w 680"/>
                  <a:gd name="T51" fmla="*/ 227 h 595"/>
                  <a:gd name="T52" fmla="*/ 397 w 680"/>
                  <a:gd name="T53" fmla="*/ 255 h 595"/>
                  <a:gd name="T54" fmla="*/ 397 w 680"/>
                  <a:gd name="T55" fmla="*/ 227 h 595"/>
                  <a:gd name="T56" fmla="*/ 397 w 680"/>
                  <a:gd name="T57" fmla="*/ 170 h 595"/>
                  <a:gd name="T58" fmla="*/ 368 w 680"/>
                  <a:gd name="T59" fmla="*/ 113 h 595"/>
                  <a:gd name="T60" fmla="*/ 397 w 680"/>
                  <a:gd name="T61" fmla="*/ 85 h 595"/>
                  <a:gd name="T62" fmla="*/ 340 w 680"/>
                  <a:gd name="T63" fmla="*/ 57 h 595"/>
                  <a:gd name="T64" fmla="*/ 255 w 680"/>
                  <a:gd name="T65" fmla="*/ 57 h 595"/>
                  <a:gd name="T66" fmla="*/ 255 w 680"/>
                  <a:gd name="T67" fmla="*/ 113 h 595"/>
                  <a:gd name="T68" fmla="*/ 198 w 680"/>
                  <a:gd name="T69" fmla="*/ 57 h 595"/>
                  <a:gd name="T70" fmla="*/ 141 w 680"/>
                  <a:gd name="T71" fmla="*/ 57 h 595"/>
                  <a:gd name="T72" fmla="*/ 85 w 680"/>
                  <a:gd name="T73" fmla="*/ 0 h 595"/>
                  <a:gd name="T74" fmla="*/ 0 w 680"/>
                  <a:gd name="T75" fmla="*/ 57 h 595"/>
                  <a:gd name="T76" fmla="*/ 0 w 680"/>
                  <a:gd name="T77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80" h="595">
                    <a:moveTo>
                      <a:pt x="0" y="85"/>
                    </a:moveTo>
                    <a:lnTo>
                      <a:pt x="28" y="85"/>
                    </a:lnTo>
                    <a:lnTo>
                      <a:pt x="170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368" y="368"/>
                    </a:lnTo>
                    <a:lnTo>
                      <a:pt x="340" y="397"/>
                    </a:lnTo>
                    <a:lnTo>
                      <a:pt x="368" y="510"/>
                    </a:lnTo>
                    <a:lnTo>
                      <a:pt x="340" y="539"/>
                    </a:lnTo>
                    <a:lnTo>
                      <a:pt x="340" y="567"/>
                    </a:lnTo>
                    <a:lnTo>
                      <a:pt x="425" y="595"/>
                    </a:lnTo>
                    <a:lnTo>
                      <a:pt x="425" y="510"/>
                    </a:lnTo>
                    <a:lnTo>
                      <a:pt x="510" y="510"/>
                    </a:lnTo>
                    <a:lnTo>
                      <a:pt x="538" y="482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23" y="482"/>
                    </a:lnTo>
                    <a:lnTo>
                      <a:pt x="680" y="397"/>
                    </a:lnTo>
                    <a:lnTo>
                      <a:pt x="652" y="312"/>
                    </a:lnTo>
                    <a:lnTo>
                      <a:pt x="623" y="283"/>
                    </a:lnTo>
                    <a:lnTo>
                      <a:pt x="595" y="312"/>
                    </a:lnTo>
                    <a:lnTo>
                      <a:pt x="538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25" y="227"/>
                    </a:lnTo>
                    <a:lnTo>
                      <a:pt x="397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3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255" y="113"/>
                    </a:lnTo>
                    <a:lnTo>
                      <a:pt x="198" y="57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82" name="Freeform 1010">
                <a:extLst>
                  <a:ext uri="{FF2B5EF4-FFF2-40B4-BE49-F238E27FC236}">
                    <a16:creationId xmlns:a16="http://schemas.microsoft.com/office/drawing/2014/main" id="{CB6D1CDB-44C3-4744-BF63-620537FBF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0" y="2769"/>
                <a:ext cx="709" cy="425"/>
              </a:xfrm>
              <a:custGeom>
                <a:avLst/>
                <a:gdLst>
                  <a:gd name="T0" fmla="*/ 538 w 709"/>
                  <a:gd name="T1" fmla="*/ 57 h 425"/>
                  <a:gd name="T2" fmla="*/ 538 w 709"/>
                  <a:gd name="T3" fmla="*/ 142 h 425"/>
                  <a:gd name="T4" fmla="*/ 595 w 709"/>
                  <a:gd name="T5" fmla="*/ 198 h 425"/>
                  <a:gd name="T6" fmla="*/ 652 w 709"/>
                  <a:gd name="T7" fmla="*/ 198 h 425"/>
                  <a:gd name="T8" fmla="*/ 709 w 709"/>
                  <a:gd name="T9" fmla="*/ 227 h 425"/>
                  <a:gd name="T10" fmla="*/ 709 w 709"/>
                  <a:gd name="T11" fmla="*/ 255 h 425"/>
                  <a:gd name="T12" fmla="*/ 652 w 709"/>
                  <a:gd name="T13" fmla="*/ 283 h 425"/>
                  <a:gd name="T14" fmla="*/ 709 w 709"/>
                  <a:gd name="T15" fmla="*/ 340 h 425"/>
                  <a:gd name="T16" fmla="*/ 680 w 709"/>
                  <a:gd name="T17" fmla="*/ 425 h 425"/>
                  <a:gd name="T18" fmla="*/ 567 w 709"/>
                  <a:gd name="T19" fmla="*/ 397 h 425"/>
                  <a:gd name="T20" fmla="*/ 538 w 709"/>
                  <a:gd name="T21" fmla="*/ 368 h 425"/>
                  <a:gd name="T22" fmla="*/ 510 w 709"/>
                  <a:gd name="T23" fmla="*/ 397 h 425"/>
                  <a:gd name="T24" fmla="*/ 453 w 709"/>
                  <a:gd name="T25" fmla="*/ 397 h 425"/>
                  <a:gd name="T26" fmla="*/ 397 w 709"/>
                  <a:gd name="T27" fmla="*/ 340 h 425"/>
                  <a:gd name="T28" fmla="*/ 397 w 709"/>
                  <a:gd name="T29" fmla="*/ 312 h 425"/>
                  <a:gd name="T30" fmla="*/ 340 w 709"/>
                  <a:gd name="T31" fmla="*/ 312 h 425"/>
                  <a:gd name="T32" fmla="*/ 312 w 709"/>
                  <a:gd name="T33" fmla="*/ 340 h 425"/>
                  <a:gd name="T34" fmla="*/ 312 w 709"/>
                  <a:gd name="T35" fmla="*/ 255 h 425"/>
                  <a:gd name="T36" fmla="*/ 283 w 709"/>
                  <a:gd name="T37" fmla="*/ 198 h 425"/>
                  <a:gd name="T38" fmla="*/ 312 w 709"/>
                  <a:gd name="T39" fmla="*/ 170 h 425"/>
                  <a:gd name="T40" fmla="*/ 255 w 709"/>
                  <a:gd name="T41" fmla="*/ 142 h 425"/>
                  <a:gd name="T42" fmla="*/ 170 w 709"/>
                  <a:gd name="T43" fmla="*/ 142 h 425"/>
                  <a:gd name="T44" fmla="*/ 170 w 709"/>
                  <a:gd name="T45" fmla="*/ 198 h 425"/>
                  <a:gd name="T46" fmla="*/ 113 w 709"/>
                  <a:gd name="T47" fmla="*/ 142 h 425"/>
                  <a:gd name="T48" fmla="*/ 56 w 709"/>
                  <a:gd name="T49" fmla="*/ 142 h 425"/>
                  <a:gd name="T50" fmla="*/ 0 w 709"/>
                  <a:gd name="T51" fmla="*/ 85 h 425"/>
                  <a:gd name="T52" fmla="*/ 28 w 709"/>
                  <a:gd name="T53" fmla="*/ 85 h 425"/>
                  <a:gd name="T54" fmla="*/ 28 w 709"/>
                  <a:gd name="T55" fmla="*/ 28 h 425"/>
                  <a:gd name="T56" fmla="*/ 85 w 709"/>
                  <a:gd name="T57" fmla="*/ 0 h 425"/>
                  <a:gd name="T58" fmla="*/ 113 w 709"/>
                  <a:gd name="T59" fmla="*/ 28 h 425"/>
                  <a:gd name="T60" fmla="*/ 170 w 709"/>
                  <a:gd name="T61" fmla="*/ 0 h 425"/>
                  <a:gd name="T62" fmla="*/ 340 w 709"/>
                  <a:gd name="T63" fmla="*/ 0 h 425"/>
                  <a:gd name="T64" fmla="*/ 453 w 709"/>
                  <a:gd name="T65" fmla="*/ 85 h 425"/>
                  <a:gd name="T66" fmla="*/ 482 w 709"/>
                  <a:gd name="T67" fmla="*/ 28 h 425"/>
                  <a:gd name="T68" fmla="*/ 538 w 709"/>
                  <a:gd name="T69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9" h="425">
                    <a:moveTo>
                      <a:pt x="538" y="57"/>
                    </a:moveTo>
                    <a:lnTo>
                      <a:pt x="538" y="142"/>
                    </a:lnTo>
                    <a:lnTo>
                      <a:pt x="595" y="198"/>
                    </a:lnTo>
                    <a:lnTo>
                      <a:pt x="652" y="198"/>
                    </a:lnTo>
                    <a:lnTo>
                      <a:pt x="709" y="227"/>
                    </a:lnTo>
                    <a:lnTo>
                      <a:pt x="709" y="255"/>
                    </a:lnTo>
                    <a:lnTo>
                      <a:pt x="652" y="283"/>
                    </a:lnTo>
                    <a:lnTo>
                      <a:pt x="709" y="340"/>
                    </a:lnTo>
                    <a:lnTo>
                      <a:pt x="680" y="425"/>
                    </a:lnTo>
                    <a:lnTo>
                      <a:pt x="567" y="397"/>
                    </a:lnTo>
                    <a:lnTo>
                      <a:pt x="538" y="368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397" y="340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2" y="340"/>
                    </a:lnTo>
                    <a:lnTo>
                      <a:pt x="312" y="255"/>
                    </a:lnTo>
                    <a:lnTo>
                      <a:pt x="283" y="198"/>
                    </a:lnTo>
                    <a:lnTo>
                      <a:pt x="312" y="170"/>
                    </a:lnTo>
                    <a:lnTo>
                      <a:pt x="255" y="142"/>
                    </a:lnTo>
                    <a:lnTo>
                      <a:pt x="170" y="142"/>
                    </a:lnTo>
                    <a:lnTo>
                      <a:pt x="170" y="198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482" y="28"/>
                    </a:lnTo>
                    <a:lnTo>
                      <a:pt x="538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83" name="Freeform 1011">
                <a:extLst>
                  <a:ext uri="{FF2B5EF4-FFF2-40B4-BE49-F238E27FC236}">
                    <a16:creationId xmlns:a16="http://schemas.microsoft.com/office/drawing/2014/main" id="{5D387D07-B2DA-4F9B-A191-D7645BA9B8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9" y="2684"/>
                <a:ext cx="426" cy="510"/>
              </a:xfrm>
              <a:custGeom>
                <a:avLst/>
                <a:gdLst>
                  <a:gd name="T0" fmla="*/ 426 w 426"/>
                  <a:gd name="T1" fmla="*/ 198 h 510"/>
                  <a:gd name="T2" fmla="*/ 397 w 426"/>
                  <a:gd name="T3" fmla="*/ 227 h 510"/>
                  <a:gd name="T4" fmla="*/ 397 w 426"/>
                  <a:gd name="T5" fmla="*/ 312 h 510"/>
                  <a:gd name="T6" fmla="*/ 369 w 426"/>
                  <a:gd name="T7" fmla="*/ 340 h 510"/>
                  <a:gd name="T8" fmla="*/ 369 w 426"/>
                  <a:gd name="T9" fmla="*/ 397 h 510"/>
                  <a:gd name="T10" fmla="*/ 341 w 426"/>
                  <a:gd name="T11" fmla="*/ 425 h 510"/>
                  <a:gd name="T12" fmla="*/ 312 w 426"/>
                  <a:gd name="T13" fmla="*/ 397 h 510"/>
                  <a:gd name="T14" fmla="*/ 170 w 426"/>
                  <a:gd name="T15" fmla="*/ 397 h 510"/>
                  <a:gd name="T16" fmla="*/ 142 w 426"/>
                  <a:gd name="T17" fmla="*/ 425 h 510"/>
                  <a:gd name="T18" fmla="*/ 142 w 426"/>
                  <a:gd name="T19" fmla="*/ 453 h 510"/>
                  <a:gd name="T20" fmla="*/ 85 w 426"/>
                  <a:gd name="T21" fmla="*/ 453 h 510"/>
                  <a:gd name="T22" fmla="*/ 85 w 426"/>
                  <a:gd name="T23" fmla="*/ 510 h 510"/>
                  <a:gd name="T24" fmla="*/ 29 w 426"/>
                  <a:gd name="T25" fmla="*/ 510 h 510"/>
                  <a:gd name="T26" fmla="*/ 29 w 426"/>
                  <a:gd name="T27" fmla="*/ 453 h 510"/>
                  <a:gd name="T28" fmla="*/ 57 w 426"/>
                  <a:gd name="T29" fmla="*/ 453 h 510"/>
                  <a:gd name="T30" fmla="*/ 57 w 426"/>
                  <a:gd name="T31" fmla="*/ 397 h 510"/>
                  <a:gd name="T32" fmla="*/ 29 w 426"/>
                  <a:gd name="T33" fmla="*/ 368 h 510"/>
                  <a:gd name="T34" fmla="*/ 0 w 426"/>
                  <a:gd name="T35" fmla="*/ 340 h 510"/>
                  <a:gd name="T36" fmla="*/ 57 w 426"/>
                  <a:gd name="T37" fmla="*/ 283 h 510"/>
                  <a:gd name="T38" fmla="*/ 57 w 426"/>
                  <a:gd name="T39" fmla="*/ 255 h 510"/>
                  <a:gd name="T40" fmla="*/ 29 w 426"/>
                  <a:gd name="T41" fmla="*/ 255 h 510"/>
                  <a:gd name="T42" fmla="*/ 0 w 426"/>
                  <a:gd name="T43" fmla="*/ 227 h 510"/>
                  <a:gd name="T44" fmla="*/ 0 w 426"/>
                  <a:gd name="T45" fmla="*/ 198 h 510"/>
                  <a:gd name="T46" fmla="*/ 29 w 426"/>
                  <a:gd name="T47" fmla="*/ 198 h 510"/>
                  <a:gd name="T48" fmla="*/ 57 w 426"/>
                  <a:gd name="T49" fmla="*/ 227 h 510"/>
                  <a:gd name="T50" fmla="*/ 85 w 426"/>
                  <a:gd name="T51" fmla="*/ 198 h 510"/>
                  <a:gd name="T52" fmla="*/ 114 w 426"/>
                  <a:gd name="T53" fmla="*/ 227 h 510"/>
                  <a:gd name="T54" fmla="*/ 142 w 426"/>
                  <a:gd name="T55" fmla="*/ 198 h 510"/>
                  <a:gd name="T56" fmla="*/ 199 w 426"/>
                  <a:gd name="T57" fmla="*/ 227 h 510"/>
                  <a:gd name="T58" fmla="*/ 170 w 426"/>
                  <a:gd name="T59" fmla="*/ 113 h 510"/>
                  <a:gd name="T60" fmla="*/ 199 w 426"/>
                  <a:gd name="T61" fmla="*/ 85 h 510"/>
                  <a:gd name="T62" fmla="*/ 170 w 426"/>
                  <a:gd name="T63" fmla="*/ 28 h 510"/>
                  <a:gd name="T64" fmla="*/ 199 w 426"/>
                  <a:gd name="T65" fmla="*/ 0 h 510"/>
                  <a:gd name="T66" fmla="*/ 256 w 426"/>
                  <a:gd name="T67" fmla="*/ 85 h 510"/>
                  <a:gd name="T68" fmla="*/ 312 w 426"/>
                  <a:gd name="T69" fmla="*/ 113 h 510"/>
                  <a:gd name="T70" fmla="*/ 312 w 426"/>
                  <a:gd name="T71" fmla="*/ 142 h 510"/>
                  <a:gd name="T72" fmla="*/ 369 w 426"/>
                  <a:gd name="T73" fmla="*/ 142 h 510"/>
                  <a:gd name="T74" fmla="*/ 426 w 426"/>
                  <a:gd name="T75" fmla="*/ 19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6" h="510">
                    <a:moveTo>
                      <a:pt x="426" y="198"/>
                    </a:moveTo>
                    <a:lnTo>
                      <a:pt x="397" y="227"/>
                    </a:lnTo>
                    <a:lnTo>
                      <a:pt x="397" y="312"/>
                    </a:lnTo>
                    <a:lnTo>
                      <a:pt x="369" y="340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170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85" y="510"/>
                    </a:lnTo>
                    <a:lnTo>
                      <a:pt x="29" y="510"/>
                    </a:lnTo>
                    <a:lnTo>
                      <a:pt x="29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29" y="368"/>
                    </a:lnTo>
                    <a:lnTo>
                      <a:pt x="0" y="340"/>
                    </a:lnTo>
                    <a:lnTo>
                      <a:pt x="57" y="283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57" y="227"/>
                    </a:lnTo>
                    <a:lnTo>
                      <a:pt x="85" y="198"/>
                    </a:lnTo>
                    <a:lnTo>
                      <a:pt x="114" y="227"/>
                    </a:lnTo>
                    <a:lnTo>
                      <a:pt x="142" y="198"/>
                    </a:lnTo>
                    <a:lnTo>
                      <a:pt x="199" y="227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312" y="113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426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84" name="Freeform 1013">
                <a:extLst>
                  <a:ext uri="{FF2B5EF4-FFF2-40B4-BE49-F238E27FC236}">
                    <a16:creationId xmlns:a16="http://schemas.microsoft.com/office/drawing/2014/main" id="{7AD28A3B-9044-4195-8A4B-DB4F7A869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4" y="2174"/>
                <a:ext cx="907" cy="737"/>
              </a:xfrm>
              <a:custGeom>
                <a:avLst/>
                <a:gdLst>
                  <a:gd name="T0" fmla="*/ 851 w 907"/>
                  <a:gd name="T1" fmla="*/ 708 h 737"/>
                  <a:gd name="T2" fmla="*/ 737 w 907"/>
                  <a:gd name="T3" fmla="*/ 652 h 737"/>
                  <a:gd name="T4" fmla="*/ 681 w 907"/>
                  <a:gd name="T5" fmla="*/ 595 h 737"/>
                  <a:gd name="T6" fmla="*/ 595 w 907"/>
                  <a:gd name="T7" fmla="*/ 538 h 737"/>
                  <a:gd name="T8" fmla="*/ 595 w 907"/>
                  <a:gd name="T9" fmla="*/ 623 h 737"/>
                  <a:gd name="T10" fmla="*/ 567 w 907"/>
                  <a:gd name="T11" fmla="*/ 708 h 737"/>
                  <a:gd name="T12" fmla="*/ 510 w 907"/>
                  <a:gd name="T13" fmla="*/ 708 h 737"/>
                  <a:gd name="T14" fmla="*/ 454 w 907"/>
                  <a:gd name="T15" fmla="*/ 708 h 737"/>
                  <a:gd name="T16" fmla="*/ 369 w 907"/>
                  <a:gd name="T17" fmla="*/ 680 h 737"/>
                  <a:gd name="T18" fmla="*/ 397 w 907"/>
                  <a:gd name="T19" fmla="*/ 595 h 737"/>
                  <a:gd name="T20" fmla="*/ 312 w 907"/>
                  <a:gd name="T21" fmla="*/ 510 h 737"/>
                  <a:gd name="T22" fmla="*/ 227 w 907"/>
                  <a:gd name="T23" fmla="*/ 425 h 737"/>
                  <a:gd name="T24" fmla="*/ 57 w 907"/>
                  <a:gd name="T25" fmla="*/ 340 h 737"/>
                  <a:gd name="T26" fmla="*/ 28 w 907"/>
                  <a:gd name="T27" fmla="*/ 226 h 737"/>
                  <a:gd name="T28" fmla="*/ 57 w 907"/>
                  <a:gd name="T29" fmla="*/ 141 h 737"/>
                  <a:gd name="T30" fmla="*/ 57 w 907"/>
                  <a:gd name="T31" fmla="*/ 56 h 737"/>
                  <a:gd name="T32" fmla="*/ 170 w 907"/>
                  <a:gd name="T33" fmla="*/ 113 h 737"/>
                  <a:gd name="T34" fmla="*/ 312 w 907"/>
                  <a:gd name="T35" fmla="*/ 170 h 737"/>
                  <a:gd name="T36" fmla="*/ 425 w 907"/>
                  <a:gd name="T37" fmla="*/ 283 h 737"/>
                  <a:gd name="T38" fmla="*/ 482 w 907"/>
                  <a:gd name="T39" fmla="*/ 198 h 737"/>
                  <a:gd name="T40" fmla="*/ 425 w 907"/>
                  <a:gd name="T41" fmla="*/ 113 h 737"/>
                  <a:gd name="T42" fmla="*/ 510 w 907"/>
                  <a:gd name="T43" fmla="*/ 0 h 737"/>
                  <a:gd name="T44" fmla="*/ 652 w 907"/>
                  <a:gd name="T45" fmla="*/ 56 h 737"/>
                  <a:gd name="T46" fmla="*/ 624 w 907"/>
                  <a:gd name="T47" fmla="*/ 113 h 737"/>
                  <a:gd name="T48" fmla="*/ 709 w 907"/>
                  <a:gd name="T49" fmla="*/ 198 h 737"/>
                  <a:gd name="T50" fmla="*/ 766 w 907"/>
                  <a:gd name="T51" fmla="*/ 198 h 737"/>
                  <a:gd name="T52" fmla="*/ 794 w 907"/>
                  <a:gd name="T53" fmla="*/ 255 h 737"/>
                  <a:gd name="T54" fmla="*/ 709 w 907"/>
                  <a:gd name="T55" fmla="*/ 283 h 737"/>
                  <a:gd name="T56" fmla="*/ 709 w 907"/>
                  <a:gd name="T57" fmla="*/ 340 h 737"/>
                  <a:gd name="T58" fmla="*/ 851 w 907"/>
                  <a:gd name="T59" fmla="*/ 425 h 737"/>
                  <a:gd name="T60" fmla="*/ 879 w 907"/>
                  <a:gd name="T61" fmla="*/ 538 h 737"/>
                  <a:gd name="T62" fmla="*/ 851 w 907"/>
                  <a:gd name="T63" fmla="*/ 623 h 737"/>
                  <a:gd name="T64" fmla="*/ 907 w 907"/>
                  <a:gd name="T65" fmla="*/ 70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7" h="737">
                    <a:moveTo>
                      <a:pt x="907" y="708"/>
                    </a:moveTo>
                    <a:lnTo>
                      <a:pt x="851" y="708"/>
                    </a:lnTo>
                    <a:lnTo>
                      <a:pt x="794" y="652"/>
                    </a:lnTo>
                    <a:lnTo>
                      <a:pt x="737" y="652"/>
                    </a:lnTo>
                    <a:lnTo>
                      <a:pt x="737" y="623"/>
                    </a:lnTo>
                    <a:lnTo>
                      <a:pt x="681" y="595"/>
                    </a:lnTo>
                    <a:lnTo>
                      <a:pt x="624" y="510"/>
                    </a:lnTo>
                    <a:lnTo>
                      <a:pt x="595" y="538"/>
                    </a:lnTo>
                    <a:lnTo>
                      <a:pt x="624" y="595"/>
                    </a:lnTo>
                    <a:lnTo>
                      <a:pt x="595" y="623"/>
                    </a:lnTo>
                    <a:lnTo>
                      <a:pt x="624" y="737"/>
                    </a:lnTo>
                    <a:lnTo>
                      <a:pt x="567" y="708"/>
                    </a:lnTo>
                    <a:lnTo>
                      <a:pt x="539" y="737"/>
                    </a:lnTo>
                    <a:lnTo>
                      <a:pt x="510" y="708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425" y="708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97" y="595"/>
                    </a:lnTo>
                    <a:lnTo>
                      <a:pt x="340" y="595"/>
                    </a:lnTo>
                    <a:lnTo>
                      <a:pt x="312" y="510"/>
                    </a:lnTo>
                    <a:lnTo>
                      <a:pt x="284" y="538"/>
                    </a:lnTo>
                    <a:lnTo>
                      <a:pt x="227" y="425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28" y="283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57" y="141"/>
                    </a:lnTo>
                    <a:lnTo>
                      <a:pt x="28" y="85"/>
                    </a:lnTo>
                    <a:lnTo>
                      <a:pt x="57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312" y="170"/>
                    </a:lnTo>
                    <a:lnTo>
                      <a:pt x="369" y="283"/>
                    </a:lnTo>
                    <a:lnTo>
                      <a:pt x="425" y="283"/>
                    </a:lnTo>
                    <a:lnTo>
                      <a:pt x="397" y="255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425" y="113"/>
                    </a:lnTo>
                    <a:lnTo>
                      <a:pt x="482" y="113"/>
                    </a:lnTo>
                    <a:lnTo>
                      <a:pt x="510" y="0"/>
                    </a:lnTo>
                    <a:lnTo>
                      <a:pt x="595" y="56"/>
                    </a:lnTo>
                    <a:lnTo>
                      <a:pt x="652" y="56"/>
                    </a:lnTo>
                    <a:lnTo>
                      <a:pt x="652" y="85"/>
                    </a:lnTo>
                    <a:lnTo>
                      <a:pt x="624" y="113"/>
                    </a:lnTo>
                    <a:lnTo>
                      <a:pt x="709" y="141"/>
                    </a:lnTo>
                    <a:lnTo>
                      <a:pt x="709" y="198"/>
                    </a:lnTo>
                    <a:lnTo>
                      <a:pt x="737" y="170"/>
                    </a:lnTo>
                    <a:lnTo>
                      <a:pt x="766" y="198"/>
                    </a:lnTo>
                    <a:lnTo>
                      <a:pt x="794" y="170"/>
                    </a:lnTo>
                    <a:lnTo>
                      <a:pt x="794" y="255"/>
                    </a:lnTo>
                    <a:lnTo>
                      <a:pt x="737" y="255"/>
                    </a:lnTo>
                    <a:lnTo>
                      <a:pt x="709" y="283"/>
                    </a:lnTo>
                    <a:lnTo>
                      <a:pt x="709" y="311"/>
                    </a:lnTo>
                    <a:lnTo>
                      <a:pt x="709" y="340"/>
                    </a:lnTo>
                    <a:lnTo>
                      <a:pt x="766" y="368"/>
                    </a:lnTo>
                    <a:lnTo>
                      <a:pt x="851" y="425"/>
                    </a:lnTo>
                    <a:lnTo>
                      <a:pt x="851" y="481"/>
                    </a:lnTo>
                    <a:lnTo>
                      <a:pt x="879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907" y="652"/>
                    </a:lnTo>
                    <a:lnTo>
                      <a:pt x="907" y="70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85" name="Freeform 1014">
                <a:extLst>
                  <a:ext uri="{FF2B5EF4-FFF2-40B4-BE49-F238E27FC236}">
                    <a16:creationId xmlns:a16="http://schemas.microsoft.com/office/drawing/2014/main" id="{5CA7AD33-3BE6-4F7A-A704-32B758049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2032"/>
                <a:ext cx="1049" cy="907"/>
              </a:xfrm>
              <a:custGeom>
                <a:avLst/>
                <a:gdLst>
                  <a:gd name="T0" fmla="*/ 1020 w 1049"/>
                  <a:gd name="T1" fmla="*/ 255 h 907"/>
                  <a:gd name="T2" fmla="*/ 1020 w 1049"/>
                  <a:gd name="T3" fmla="*/ 312 h 907"/>
                  <a:gd name="T4" fmla="*/ 992 w 1049"/>
                  <a:gd name="T5" fmla="*/ 340 h 907"/>
                  <a:gd name="T6" fmla="*/ 878 w 1049"/>
                  <a:gd name="T7" fmla="*/ 368 h 907"/>
                  <a:gd name="T8" fmla="*/ 822 w 1049"/>
                  <a:gd name="T9" fmla="*/ 425 h 907"/>
                  <a:gd name="T10" fmla="*/ 822 w 1049"/>
                  <a:gd name="T11" fmla="*/ 482 h 907"/>
                  <a:gd name="T12" fmla="*/ 907 w 1049"/>
                  <a:gd name="T13" fmla="*/ 510 h 907"/>
                  <a:gd name="T14" fmla="*/ 878 w 1049"/>
                  <a:gd name="T15" fmla="*/ 623 h 907"/>
                  <a:gd name="T16" fmla="*/ 793 w 1049"/>
                  <a:gd name="T17" fmla="*/ 680 h 907"/>
                  <a:gd name="T18" fmla="*/ 793 w 1049"/>
                  <a:gd name="T19" fmla="*/ 794 h 907"/>
                  <a:gd name="T20" fmla="*/ 708 w 1049"/>
                  <a:gd name="T21" fmla="*/ 822 h 907"/>
                  <a:gd name="T22" fmla="*/ 425 w 1049"/>
                  <a:gd name="T23" fmla="*/ 737 h 907"/>
                  <a:gd name="T24" fmla="*/ 340 w 1049"/>
                  <a:gd name="T25" fmla="*/ 737 h 907"/>
                  <a:gd name="T26" fmla="*/ 283 w 1049"/>
                  <a:gd name="T27" fmla="*/ 822 h 907"/>
                  <a:gd name="T28" fmla="*/ 170 w 1049"/>
                  <a:gd name="T29" fmla="*/ 879 h 907"/>
                  <a:gd name="T30" fmla="*/ 85 w 1049"/>
                  <a:gd name="T31" fmla="*/ 879 h 907"/>
                  <a:gd name="T32" fmla="*/ 56 w 1049"/>
                  <a:gd name="T33" fmla="*/ 794 h 907"/>
                  <a:gd name="T34" fmla="*/ 0 w 1049"/>
                  <a:gd name="T35" fmla="*/ 709 h 907"/>
                  <a:gd name="T36" fmla="*/ 0 w 1049"/>
                  <a:gd name="T37" fmla="*/ 623 h 907"/>
                  <a:gd name="T38" fmla="*/ 85 w 1049"/>
                  <a:gd name="T39" fmla="*/ 567 h 907"/>
                  <a:gd name="T40" fmla="*/ 141 w 1049"/>
                  <a:gd name="T41" fmla="*/ 510 h 907"/>
                  <a:gd name="T42" fmla="*/ 255 w 1049"/>
                  <a:gd name="T43" fmla="*/ 482 h 907"/>
                  <a:gd name="T44" fmla="*/ 283 w 1049"/>
                  <a:gd name="T45" fmla="*/ 425 h 907"/>
                  <a:gd name="T46" fmla="*/ 453 w 1049"/>
                  <a:gd name="T47" fmla="*/ 510 h 907"/>
                  <a:gd name="T48" fmla="*/ 425 w 1049"/>
                  <a:gd name="T49" fmla="*/ 482 h 907"/>
                  <a:gd name="T50" fmla="*/ 538 w 1049"/>
                  <a:gd name="T51" fmla="*/ 397 h 907"/>
                  <a:gd name="T52" fmla="*/ 595 w 1049"/>
                  <a:gd name="T53" fmla="*/ 312 h 907"/>
                  <a:gd name="T54" fmla="*/ 680 w 1049"/>
                  <a:gd name="T55" fmla="*/ 283 h 907"/>
                  <a:gd name="T56" fmla="*/ 652 w 1049"/>
                  <a:gd name="T57" fmla="*/ 170 h 907"/>
                  <a:gd name="T58" fmla="*/ 737 w 1049"/>
                  <a:gd name="T59" fmla="*/ 142 h 907"/>
                  <a:gd name="T60" fmla="*/ 793 w 1049"/>
                  <a:gd name="T61" fmla="*/ 85 h 907"/>
                  <a:gd name="T62" fmla="*/ 907 w 1049"/>
                  <a:gd name="T63" fmla="*/ 0 h 907"/>
                  <a:gd name="T64" fmla="*/ 964 w 1049"/>
                  <a:gd name="T65" fmla="*/ 142 h 907"/>
                  <a:gd name="T66" fmla="*/ 1049 w 1049"/>
                  <a:gd name="T67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49" h="907">
                    <a:moveTo>
                      <a:pt x="1049" y="283"/>
                    </a:moveTo>
                    <a:lnTo>
                      <a:pt x="1020" y="255"/>
                    </a:lnTo>
                    <a:lnTo>
                      <a:pt x="992" y="283"/>
                    </a:lnTo>
                    <a:lnTo>
                      <a:pt x="1020" y="312"/>
                    </a:lnTo>
                    <a:lnTo>
                      <a:pt x="1020" y="368"/>
                    </a:lnTo>
                    <a:lnTo>
                      <a:pt x="992" y="340"/>
                    </a:lnTo>
                    <a:lnTo>
                      <a:pt x="935" y="368"/>
                    </a:lnTo>
                    <a:lnTo>
                      <a:pt x="878" y="368"/>
                    </a:lnTo>
                    <a:lnTo>
                      <a:pt x="878" y="397"/>
                    </a:lnTo>
                    <a:lnTo>
                      <a:pt x="822" y="425"/>
                    </a:lnTo>
                    <a:lnTo>
                      <a:pt x="850" y="453"/>
                    </a:lnTo>
                    <a:lnTo>
                      <a:pt x="822" y="482"/>
                    </a:lnTo>
                    <a:lnTo>
                      <a:pt x="850" y="538"/>
                    </a:lnTo>
                    <a:lnTo>
                      <a:pt x="907" y="510"/>
                    </a:lnTo>
                    <a:lnTo>
                      <a:pt x="935" y="567"/>
                    </a:lnTo>
                    <a:lnTo>
                      <a:pt x="878" y="623"/>
                    </a:lnTo>
                    <a:lnTo>
                      <a:pt x="878" y="680"/>
                    </a:lnTo>
                    <a:lnTo>
                      <a:pt x="793" y="680"/>
                    </a:lnTo>
                    <a:lnTo>
                      <a:pt x="822" y="765"/>
                    </a:lnTo>
                    <a:lnTo>
                      <a:pt x="793" y="794"/>
                    </a:lnTo>
                    <a:lnTo>
                      <a:pt x="737" y="765"/>
                    </a:lnTo>
                    <a:lnTo>
                      <a:pt x="708" y="822"/>
                    </a:lnTo>
                    <a:lnTo>
                      <a:pt x="595" y="737"/>
                    </a:lnTo>
                    <a:lnTo>
                      <a:pt x="425" y="737"/>
                    </a:lnTo>
                    <a:lnTo>
                      <a:pt x="368" y="765"/>
                    </a:lnTo>
                    <a:lnTo>
                      <a:pt x="340" y="737"/>
                    </a:lnTo>
                    <a:lnTo>
                      <a:pt x="283" y="765"/>
                    </a:lnTo>
                    <a:lnTo>
                      <a:pt x="283" y="822"/>
                    </a:lnTo>
                    <a:lnTo>
                      <a:pt x="255" y="822"/>
                    </a:lnTo>
                    <a:lnTo>
                      <a:pt x="170" y="879"/>
                    </a:lnTo>
                    <a:lnTo>
                      <a:pt x="170" y="907"/>
                    </a:lnTo>
                    <a:lnTo>
                      <a:pt x="85" y="879"/>
                    </a:lnTo>
                    <a:lnTo>
                      <a:pt x="56" y="850"/>
                    </a:lnTo>
                    <a:lnTo>
                      <a:pt x="56" y="794"/>
                    </a:lnTo>
                    <a:lnTo>
                      <a:pt x="0" y="765"/>
                    </a:lnTo>
                    <a:lnTo>
                      <a:pt x="0" y="709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85" y="567"/>
                    </a:lnTo>
                    <a:lnTo>
                      <a:pt x="113" y="510"/>
                    </a:lnTo>
                    <a:lnTo>
                      <a:pt x="141" y="510"/>
                    </a:lnTo>
                    <a:lnTo>
                      <a:pt x="198" y="567"/>
                    </a:lnTo>
                    <a:lnTo>
                      <a:pt x="255" y="482"/>
                    </a:lnTo>
                    <a:lnTo>
                      <a:pt x="255" y="453"/>
                    </a:lnTo>
                    <a:lnTo>
                      <a:pt x="283" y="425"/>
                    </a:lnTo>
                    <a:lnTo>
                      <a:pt x="340" y="482"/>
                    </a:lnTo>
                    <a:lnTo>
                      <a:pt x="453" y="510"/>
                    </a:lnTo>
                    <a:lnTo>
                      <a:pt x="482" y="482"/>
                    </a:lnTo>
                    <a:lnTo>
                      <a:pt x="425" y="482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623" y="283"/>
                    </a:lnTo>
                    <a:lnTo>
                      <a:pt x="680" y="283"/>
                    </a:lnTo>
                    <a:lnTo>
                      <a:pt x="652" y="227"/>
                    </a:lnTo>
                    <a:lnTo>
                      <a:pt x="652" y="170"/>
                    </a:lnTo>
                    <a:lnTo>
                      <a:pt x="737" y="170"/>
                    </a:lnTo>
                    <a:lnTo>
                      <a:pt x="737" y="142"/>
                    </a:lnTo>
                    <a:lnTo>
                      <a:pt x="793" y="170"/>
                    </a:lnTo>
                    <a:lnTo>
                      <a:pt x="793" y="85"/>
                    </a:lnTo>
                    <a:lnTo>
                      <a:pt x="765" y="28"/>
                    </a:lnTo>
                    <a:lnTo>
                      <a:pt x="907" y="0"/>
                    </a:lnTo>
                    <a:lnTo>
                      <a:pt x="964" y="56"/>
                    </a:lnTo>
                    <a:lnTo>
                      <a:pt x="964" y="142"/>
                    </a:lnTo>
                    <a:lnTo>
                      <a:pt x="1049" y="227"/>
                    </a:lnTo>
                    <a:lnTo>
                      <a:pt x="1049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86" name="Freeform 1015">
                <a:extLst>
                  <a:ext uri="{FF2B5EF4-FFF2-40B4-BE49-F238E27FC236}">
                    <a16:creationId xmlns:a16="http://schemas.microsoft.com/office/drawing/2014/main" id="{307DDFA5-C491-4CD6-8816-31573ADD6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9" y="1465"/>
                <a:ext cx="1163" cy="1134"/>
              </a:xfrm>
              <a:custGeom>
                <a:avLst/>
                <a:gdLst>
                  <a:gd name="T0" fmla="*/ 1021 w 1163"/>
                  <a:gd name="T1" fmla="*/ 595 h 1134"/>
                  <a:gd name="T2" fmla="*/ 1049 w 1163"/>
                  <a:gd name="T3" fmla="*/ 737 h 1134"/>
                  <a:gd name="T4" fmla="*/ 993 w 1163"/>
                  <a:gd name="T5" fmla="*/ 737 h 1134"/>
                  <a:gd name="T6" fmla="*/ 908 w 1163"/>
                  <a:gd name="T7" fmla="*/ 794 h 1134"/>
                  <a:gd name="T8" fmla="*/ 879 w 1163"/>
                  <a:gd name="T9" fmla="*/ 850 h 1134"/>
                  <a:gd name="T10" fmla="*/ 794 w 1163"/>
                  <a:gd name="T11" fmla="*/ 879 h 1134"/>
                  <a:gd name="T12" fmla="*/ 738 w 1163"/>
                  <a:gd name="T13" fmla="*/ 992 h 1134"/>
                  <a:gd name="T14" fmla="*/ 738 w 1163"/>
                  <a:gd name="T15" fmla="*/ 1049 h 1134"/>
                  <a:gd name="T16" fmla="*/ 596 w 1163"/>
                  <a:gd name="T17" fmla="*/ 1049 h 1134"/>
                  <a:gd name="T18" fmla="*/ 511 w 1163"/>
                  <a:gd name="T19" fmla="*/ 1020 h 1134"/>
                  <a:gd name="T20" fmla="*/ 454 w 1163"/>
                  <a:gd name="T21" fmla="*/ 1134 h 1134"/>
                  <a:gd name="T22" fmla="*/ 369 w 1163"/>
                  <a:gd name="T23" fmla="*/ 1077 h 1134"/>
                  <a:gd name="T24" fmla="*/ 256 w 1163"/>
                  <a:gd name="T25" fmla="*/ 1134 h 1134"/>
                  <a:gd name="T26" fmla="*/ 114 w 1163"/>
                  <a:gd name="T27" fmla="*/ 992 h 1134"/>
                  <a:gd name="T28" fmla="*/ 199 w 1163"/>
                  <a:gd name="T29" fmla="*/ 964 h 1134"/>
                  <a:gd name="T30" fmla="*/ 171 w 1163"/>
                  <a:gd name="T31" fmla="*/ 907 h 1134"/>
                  <a:gd name="T32" fmla="*/ 114 w 1163"/>
                  <a:gd name="T33" fmla="*/ 907 h 1134"/>
                  <a:gd name="T34" fmla="*/ 29 w 1163"/>
                  <a:gd name="T35" fmla="*/ 822 h 1134"/>
                  <a:gd name="T36" fmla="*/ 57 w 1163"/>
                  <a:gd name="T37" fmla="*/ 765 h 1134"/>
                  <a:gd name="T38" fmla="*/ 57 w 1163"/>
                  <a:gd name="T39" fmla="*/ 652 h 1134"/>
                  <a:gd name="T40" fmla="*/ 0 w 1163"/>
                  <a:gd name="T41" fmla="*/ 595 h 1134"/>
                  <a:gd name="T42" fmla="*/ 114 w 1163"/>
                  <a:gd name="T43" fmla="*/ 623 h 1134"/>
                  <a:gd name="T44" fmla="*/ 312 w 1163"/>
                  <a:gd name="T45" fmla="*/ 567 h 1134"/>
                  <a:gd name="T46" fmla="*/ 312 w 1163"/>
                  <a:gd name="T47" fmla="*/ 510 h 1134"/>
                  <a:gd name="T48" fmla="*/ 426 w 1163"/>
                  <a:gd name="T49" fmla="*/ 397 h 1134"/>
                  <a:gd name="T50" fmla="*/ 482 w 1163"/>
                  <a:gd name="T51" fmla="*/ 425 h 1134"/>
                  <a:gd name="T52" fmla="*/ 539 w 1163"/>
                  <a:gd name="T53" fmla="*/ 397 h 1134"/>
                  <a:gd name="T54" fmla="*/ 511 w 1163"/>
                  <a:gd name="T55" fmla="*/ 198 h 1134"/>
                  <a:gd name="T56" fmla="*/ 624 w 1163"/>
                  <a:gd name="T57" fmla="*/ 198 h 1134"/>
                  <a:gd name="T58" fmla="*/ 681 w 1163"/>
                  <a:gd name="T59" fmla="*/ 142 h 1134"/>
                  <a:gd name="T60" fmla="*/ 851 w 1163"/>
                  <a:gd name="T61" fmla="*/ 113 h 1134"/>
                  <a:gd name="T62" fmla="*/ 823 w 1163"/>
                  <a:gd name="T63" fmla="*/ 28 h 1134"/>
                  <a:gd name="T64" fmla="*/ 908 w 1163"/>
                  <a:gd name="T65" fmla="*/ 28 h 1134"/>
                  <a:gd name="T66" fmla="*/ 993 w 1163"/>
                  <a:gd name="T67" fmla="*/ 56 h 1134"/>
                  <a:gd name="T68" fmla="*/ 1021 w 1163"/>
                  <a:gd name="T69" fmla="*/ 113 h 1134"/>
                  <a:gd name="T70" fmla="*/ 1078 w 1163"/>
                  <a:gd name="T71" fmla="*/ 142 h 1134"/>
                  <a:gd name="T72" fmla="*/ 1078 w 1163"/>
                  <a:gd name="T73" fmla="*/ 340 h 1134"/>
                  <a:gd name="T74" fmla="*/ 1106 w 1163"/>
                  <a:gd name="T75" fmla="*/ 42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3" h="1134">
                    <a:moveTo>
                      <a:pt x="1163" y="567"/>
                    </a:moveTo>
                    <a:lnTo>
                      <a:pt x="1021" y="595"/>
                    </a:lnTo>
                    <a:lnTo>
                      <a:pt x="1049" y="652"/>
                    </a:lnTo>
                    <a:lnTo>
                      <a:pt x="1049" y="737"/>
                    </a:lnTo>
                    <a:lnTo>
                      <a:pt x="993" y="709"/>
                    </a:lnTo>
                    <a:lnTo>
                      <a:pt x="993" y="737"/>
                    </a:lnTo>
                    <a:lnTo>
                      <a:pt x="908" y="737"/>
                    </a:lnTo>
                    <a:lnTo>
                      <a:pt x="908" y="794"/>
                    </a:lnTo>
                    <a:lnTo>
                      <a:pt x="936" y="850"/>
                    </a:lnTo>
                    <a:lnTo>
                      <a:pt x="879" y="850"/>
                    </a:lnTo>
                    <a:lnTo>
                      <a:pt x="851" y="879"/>
                    </a:lnTo>
                    <a:lnTo>
                      <a:pt x="794" y="879"/>
                    </a:lnTo>
                    <a:lnTo>
                      <a:pt x="794" y="964"/>
                    </a:lnTo>
                    <a:lnTo>
                      <a:pt x="738" y="992"/>
                    </a:lnTo>
                    <a:lnTo>
                      <a:pt x="681" y="1049"/>
                    </a:lnTo>
                    <a:lnTo>
                      <a:pt x="738" y="1049"/>
                    </a:lnTo>
                    <a:lnTo>
                      <a:pt x="709" y="1077"/>
                    </a:lnTo>
                    <a:lnTo>
                      <a:pt x="596" y="1049"/>
                    </a:lnTo>
                    <a:lnTo>
                      <a:pt x="539" y="992"/>
                    </a:lnTo>
                    <a:lnTo>
                      <a:pt x="511" y="1020"/>
                    </a:lnTo>
                    <a:lnTo>
                      <a:pt x="511" y="1049"/>
                    </a:lnTo>
                    <a:lnTo>
                      <a:pt x="454" y="1134"/>
                    </a:lnTo>
                    <a:lnTo>
                      <a:pt x="397" y="1077"/>
                    </a:lnTo>
                    <a:lnTo>
                      <a:pt x="369" y="1077"/>
                    </a:lnTo>
                    <a:lnTo>
                      <a:pt x="341" y="1134"/>
                    </a:lnTo>
                    <a:lnTo>
                      <a:pt x="256" y="1134"/>
                    </a:lnTo>
                    <a:lnTo>
                      <a:pt x="114" y="1049"/>
                    </a:lnTo>
                    <a:lnTo>
                      <a:pt x="114" y="992"/>
                    </a:lnTo>
                    <a:lnTo>
                      <a:pt x="142" y="964"/>
                    </a:lnTo>
                    <a:lnTo>
                      <a:pt x="199" y="964"/>
                    </a:lnTo>
                    <a:lnTo>
                      <a:pt x="199" y="879"/>
                    </a:lnTo>
                    <a:lnTo>
                      <a:pt x="171" y="907"/>
                    </a:lnTo>
                    <a:lnTo>
                      <a:pt x="142" y="879"/>
                    </a:lnTo>
                    <a:lnTo>
                      <a:pt x="114" y="907"/>
                    </a:lnTo>
                    <a:lnTo>
                      <a:pt x="114" y="850"/>
                    </a:lnTo>
                    <a:lnTo>
                      <a:pt x="29" y="822"/>
                    </a:lnTo>
                    <a:lnTo>
                      <a:pt x="57" y="794"/>
                    </a:lnTo>
                    <a:lnTo>
                      <a:pt x="57" y="765"/>
                    </a:lnTo>
                    <a:lnTo>
                      <a:pt x="86" y="709"/>
                    </a:lnTo>
                    <a:lnTo>
                      <a:pt x="57" y="652"/>
                    </a:lnTo>
                    <a:lnTo>
                      <a:pt x="29" y="652"/>
                    </a:lnTo>
                    <a:lnTo>
                      <a:pt x="0" y="595"/>
                    </a:lnTo>
                    <a:lnTo>
                      <a:pt x="86" y="595"/>
                    </a:lnTo>
                    <a:lnTo>
                      <a:pt x="114" y="623"/>
                    </a:lnTo>
                    <a:lnTo>
                      <a:pt x="341" y="623"/>
                    </a:lnTo>
                    <a:lnTo>
                      <a:pt x="312" y="567"/>
                    </a:lnTo>
                    <a:lnTo>
                      <a:pt x="341" y="538"/>
                    </a:lnTo>
                    <a:lnTo>
                      <a:pt x="312" y="510"/>
                    </a:lnTo>
                    <a:lnTo>
                      <a:pt x="397" y="510"/>
                    </a:lnTo>
                    <a:lnTo>
                      <a:pt x="426" y="397"/>
                    </a:lnTo>
                    <a:lnTo>
                      <a:pt x="482" y="397"/>
                    </a:lnTo>
                    <a:lnTo>
                      <a:pt x="482" y="425"/>
                    </a:lnTo>
                    <a:lnTo>
                      <a:pt x="539" y="425"/>
                    </a:lnTo>
                    <a:lnTo>
                      <a:pt x="539" y="397"/>
                    </a:lnTo>
                    <a:lnTo>
                      <a:pt x="596" y="340"/>
                    </a:lnTo>
                    <a:lnTo>
                      <a:pt x="511" y="198"/>
                    </a:lnTo>
                    <a:lnTo>
                      <a:pt x="567" y="142"/>
                    </a:lnTo>
                    <a:lnTo>
                      <a:pt x="624" y="198"/>
                    </a:lnTo>
                    <a:lnTo>
                      <a:pt x="681" y="198"/>
                    </a:lnTo>
                    <a:lnTo>
                      <a:pt x="681" y="142"/>
                    </a:lnTo>
                    <a:lnTo>
                      <a:pt x="823" y="142"/>
                    </a:lnTo>
                    <a:lnTo>
                      <a:pt x="851" y="113"/>
                    </a:lnTo>
                    <a:lnTo>
                      <a:pt x="823" y="85"/>
                    </a:lnTo>
                    <a:lnTo>
                      <a:pt x="823" y="28"/>
                    </a:lnTo>
                    <a:lnTo>
                      <a:pt x="879" y="0"/>
                    </a:lnTo>
                    <a:lnTo>
                      <a:pt x="908" y="28"/>
                    </a:lnTo>
                    <a:lnTo>
                      <a:pt x="908" y="56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13"/>
                    </a:lnTo>
                    <a:lnTo>
                      <a:pt x="1049" y="85"/>
                    </a:lnTo>
                    <a:lnTo>
                      <a:pt x="1078" y="142"/>
                    </a:lnTo>
                    <a:lnTo>
                      <a:pt x="1106" y="170"/>
                    </a:lnTo>
                    <a:lnTo>
                      <a:pt x="1078" y="340"/>
                    </a:lnTo>
                    <a:lnTo>
                      <a:pt x="1106" y="397"/>
                    </a:lnTo>
                    <a:lnTo>
                      <a:pt x="1106" y="425"/>
                    </a:lnTo>
                    <a:lnTo>
                      <a:pt x="1163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587" name="Freeform 1017">
                <a:extLst>
                  <a:ext uri="{FF2B5EF4-FFF2-40B4-BE49-F238E27FC236}">
                    <a16:creationId xmlns:a16="http://schemas.microsoft.com/office/drawing/2014/main" id="{B92C0C7B-3FEE-4CAA-B2E1-12841B92A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1465"/>
                <a:ext cx="822" cy="623"/>
              </a:xfrm>
              <a:custGeom>
                <a:avLst/>
                <a:gdLst>
                  <a:gd name="T0" fmla="*/ 793 w 822"/>
                  <a:gd name="T1" fmla="*/ 142 h 623"/>
                  <a:gd name="T2" fmla="*/ 737 w 822"/>
                  <a:gd name="T3" fmla="*/ 198 h 623"/>
                  <a:gd name="T4" fmla="*/ 822 w 822"/>
                  <a:gd name="T5" fmla="*/ 340 h 623"/>
                  <a:gd name="T6" fmla="*/ 765 w 822"/>
                  <a:gd name="T7" fmla="*/ 397 h 623"/>
                  <a:gd name="T8" fmla="*/ 765 w 822"/>
                  <a:gd name="T9" fmla="*/ 425 h 623"/>
                  <a:gd name="T10" fmla="*/ 708 w 822"/>
                  <a:gd name="T11" fmla="*/ 425 h 623"/>
                  <a:gd name="T12" fmla="*/ 708 w 822"/>
                  <a:gd name="T13" fmla="*/ 397 h 623"/>
                  <a:gd name="T14" fmla="*/ 652 w 822"/>
                  <a:gd name="T15" fmla="*/ 397 h 623"/>
                  <a:gd name="T16" fmla="*/ 623 w 822"/>
                  <a:gd name="T17" fmla="*/ 510 h 623"/>
                  <a:gd name="T18" fmla="*/ 538 w 822"/>
                  <a:gd name="T19" fmla="*/ 510 h 623"/>
                  <a:gd name="T20" fmla="*/ 567 w 822"/>
                  <a:gd name="T21" fmla="*/ 538 h 623"/>
                  <a:gd name="T22" fmla="*/ 538 w 822"/>
                  <a:gd name="T23" fmla="*/ 567 h 623"/>
                  <a:gd name="T24" fmla="*/ 567 w 822"/>
                  <a:gd name="T25" fmla="*/ 623 h 623"/>
                  <a:gd name="T26" fmla="*/ 340 w 822"/>
                  <a:gd name="T27" fmla="*/ 623 h 623"/>
                  <a:gd name="T28" fmla="*/ 312 w 822"/>
                  <a:gd name="T29" fmla="*/ 595 h 623"/>
                  <a:gd name="T30" fmla="*/ 170 w 822"/>
                  <a:gd name="T31" fmla="*/ 595 h 623"/>
                  <a:gd name="T32" fmla="*/ 170 w 822"/>
                  <a:gd name="T33" fmla="*/ 510 h 623"/>
                  <a:gd name="T34" fmla="*/ 141 w 822"/>
                  <a:gd name="T35" fmla="*/ 482 h 623"/>
                  <a:gd name="T36" fmla="*/ 56 w 822"/>
                  <a:gd name="T37" fmla="*/ 453 h 623"/>
                  <a:gd name="T38" fmla="*/ 56 w 822"/>
                  <a:gd name="T39" fmla="*/ 397 h 623"/>
                  <a:gd name="T40" fmla="*/ 0 w 822"/>
                  <a:gd name="T41" fmla="*/ 340 h 623"/>
                  <a:gd name="T42" fmla="*/ 0 w 822"/>
                  <a:gd name="T43" fmla="*/ 283 h 623"/>
                  <a:gd name="T44" fmla="*/ 56 w 822"/>
                  <a:gd name="T45" fmla="*/ 283 h 623"/>
                  <a:gd name="T46" fmla="*/ 113 w 822"/>
                  <a:gd name="T47" fmla="*/ 255 h 623"/>
                  <a:gd name="T48" fmla="*/ 56 w 822"/>
                  <a:gd name="T49" fmla="*/ 227 h 623"/>
                  <a:gd name="T50" fmla="*/ 56 w 822"/>
                  <a:gd name="T51" fmla="*/ 170 h 623"/>
                  <a:gd name="T52" fmla="*/ 113 w 822"/>
                  <a:gd name="T53" fmla="*/ 142 h 623"/>
                  <a:gd name="T54" fmla="*/ 170 w 822"/>
                  <a:gd name="T55" fmla="*/ 170 h 623"/>
                  <a:gd name="T56" fmla="*/ 283 w 822"/>
                  <a:gd name="T57" fmla="*/ 170 h 623"/>
                  <a:gd name="T58" fmla="*/ 425 w 822"/>
                  <a:gd name="T59" fmla="*/ 113 h 623"/>
                  <a:gd name="T60" fmla="*/ 538 w 822"/>
                  <a:gd name="T61" fmla="*/ 85 h 623"/>
                  <a:gd name="T62" fmla="*/ 567 w 822"/>
                  <a:gd name="T63" fmla="*/ 56 h 623"/>
                  <a:gd name="T64" fmla="*/ 623 w 822"/>
                  <a:gd name="T65" fmla="*/ 28 h 623"/>
                  <a:gd name="T66" fmla="*/ 680 w 822"/>
                  <a:gd name="T67" fmla="*/ 0 h 623"/>
                  <a:gd name="T68" fmla="*/ 680 w 822"/>
                  <a:gd name="T69" fmla="*/ 28 h 623"/>
                  <a:gd name="T70" fmla="*/ 737 w 822"/>
                  <a:gd name="T71" fmla="*/ 56 h 623"/>
                  <a:gd name="T72" fmla="*/ 793 w 822"/>
                  <a:gd name="T73" fmla="*/ 1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2" h="623">
                    <a:moveTo>
                      <a:pt x="793" y="142"/>
                    </a:moveTo>
                    <a:lnTo>
                      <a:pt x="737" y="198"/>
                    </a:lnTo>
                    <a:lnTo>
                      <a:pt x="822" y="340"/>
                    </a:lnTo>
                    <a:lnTo>
                      <a:pt x="765" y="397"/>
                    </a:lnTo>
                    <a:lnTo>
                      <a:pt x="765" y="425"/>
                    </a:lnTo>
                    <a:lnTo>
                      <a:pt x="708" y="425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623" y="510"/>
                    </a:lnTo>
                    <a:lnTo>
                      <a:pt x="538" y="510"/>
                    </a:lnTo>
                    <a:lnTo>
                      <a:pt x="567" y="538"/>
                    </a:lnTo>
                    <a:lnTo>
                      <a:pt x="538" y="567"/>
                    </a:lnTo>
                    <a:lnTo>
                      <a:pt x="567" y="623"/>
                    </a:lnTo>
                    <a:lnTo>
                      <a:pt x="340" y="623"/>
                    </a:lnTo>
                    <a:lnTo>
                      <a:pt x="312" y="595"/>
                    </a:lnTo>
                    <a:lnTo>
                      <a:pt x="170" y="595"/>
                    </a:lnTo>
                    <a:lnTo>
                      <a:pt x="170" y="510"/>
                    </a:lnTo>
                    <a:lnTo>
                      <a:pt x="141" y="482"/>
                    </a:lnTo>
                    <a:lnTo>
                      <a:pt x="56" y="453"/>
                    </a:lnTo>
                    <a:lnTo>
                      <a:pt x="56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42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67" y="56"/>
                    </a:lnTo>
                    <a:lnTo>
                      <a:pt x="623" y="28"/>
                    </a:lnTo>
                    <a:lnTo>
                      <a:pt x="680" y="0"/>
                    </a:lnTo>
                    <a:lnTo>
                      <a:pt x="680" y="28"/>
                    </a:lnTo>
                    <a:lnTo>
                      <a:pt x="737" y="56"/>
                    </a:lnTo>
                    <a:lnTo>
                      <a:pt x="793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315" name="Group 1018">
              <a:extLst>
                <a:ext uri="{FF2B5EF4-FFF2-40B4-BE49-F238E27FC236}">
                  <a16:creationId xmlns:a16="http://schemas.microsoft.com/office/drawing/2014/main" id="{B5A6F444-69EF-4915-96BF-5E387DD04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093" y="4262622"/>
              <a:ext cx="2382564" cy="2382566"/>
              <a:chOff x="5591" y="3166"/>
              <a:chExt cx="1361" cy="1361"/>
            </a:xfrm>
          </p:grpSpPr>
          <p:sp>
            <p:nvSpPr>
              <p:cNvPr id="316" name="Freeform 965">
                <a:extLst>
                  <a:ext uri="{FF2B5EF4-FFF2-40B4-BE49-F238E27FC236}">
                    <a16:creationId xmlns:a16="http://schemas.microsoft.com/office/drawing/2014/main" id="{65C84F44-5393-42B5-BBBC-52E638A5A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4186"/>
                <a:ext cx="567" cy="341"/>
              </a:xfrm>
              <a:custGeom>
                <a:avLst/>
                <a:gdLst>
                  <a:gd name="T0" fmla="*/ 28 w 567"/>
                  <a:gd name="T1" fmla="*/ 255 h 341"/>
                  <a:gd name="T2" fmla="*/ 0 w 567"/>
                  <a:gd name="T3" fmla="*/ 284 h 341"/>
                  <a:gd name="T4" fmla="*/ 85 w 567"/>
                  <a:gd name="T5" fmla="*/ 341 h 341"/>
                  <a:gd name="T6" fmla="*/ 114 w 567"/>
                  <a:gd name="T7" fmla="*/ 312 h 341"/>
                  <a:gd name="T8" fmla="*/ 170 w 567"/>
                  <a:gd name="T9" fmla="*/ 341 h 341"/>
                  <a:gd name="T10" fmla="*/ 227 w 567"/>
                  <a:gd name="T11" fmla="*/ 312 h 341"/>
                  <a:gd name="T12" fmla="*/ 255 w 567"/>
                  <a:gd name="T13" fmla="*/ 341 h 341"/>
                  <a:gd name="T14" fmla="*/ 255 w 567"/>
                  <a:gd name="T15" fmla="*/ 312 h 341"/>
                  <a:gd name="T16" fmla="*/ 312 w 567"/>
                  <a:gd name="T17" fmla="*/ 284 h 341"/>
                  <a:gd name="T18" fmla="*/ 340 w 567"/>
                  <a:gd name="T19" fmla="*/ 341 h 341"/>
                  <a:gd name="T20" fmla="*/ 425 w 567"/>
                  <a:gd name="T21" fmla="*/ 284 h 341"/>
                  <a:gd name="T22" fmla="*/ 454 w 567"/>
                  <a:gd name="T23" fmla="*/ 227 h 341"/>
                  <a:gd name="T24" fmla="*/ 425 w 567"/>
                  <a:gd name="T25" fmla="*/ 142 h 341"/>
                  <a:gd name="T26" fmla="*/ 539 w 567"/>
                  <a:gd name="T27" fmla="*/ 199 h 341"/>
                  <a:gd name="T28" fmla="*/ 567 w 567"/>
                  <a:gd name="T29" fmla="*/ 170 h 341"/>
                  <a:gd name="T30" fmla="*/ 567 w 567"/>
                  <a:gd name="T31" fmla="*/ 114 h 341"/>
                  <a:gd name="T32" fmla="*/ 510 w 567"/>
                  <a:gd name="T33" fmla="*/ 85 h 341"/>
                  <a:gd name="T34" fmla="*/ 482 w 567"/>
                  <a:gd name="T35" fmla="*/ 0 h 341"/>
                  <a:gd name="T36" fmla="*/ 340 w 567"/>
                  <a:gd name="T37" fmla="*/ 114 h 341"/>
                  <a:gd name="T38" fmla="*/ 255 w 567"/>
                  <a:gd name="T39" fmla="*/ 114 h 341"/>
                  <a:gd name="T40" fmla="*/ 170 w 567"/>
                  <a:gd name="T41" fmla="*/ 142 h 341"/>
                  <a:gd name="T42" fmla="*/ 114 w 567"/>
                  <a:gd name="T43" fmla="*/ 227 h 341"/>
                  <a:gd name="T44" fmla="*/ 28 w 567"/>
                  <a:gd name="T45" fmla="*/ 255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341">
                    <a:moveTo>
                      <a:pt x="28" y="255"/>
                    </a:moveTo>
                    <a:lnTo>
                      <a:pt x="0" y="284"/>
                    </a:lnTo>
                    <a:lnTo>
                      <a:pt x="85" y="341"/>
                    </a:lnTo>
                    <a:lnTo>
                      <a:pt x="114" y="312"/>
                    </a:lnTo>
                    <a:lnTo>
                      <a:pt x="170" y="341"/>
                    </a:lnTo>
                    <a:lnTo>
                      <a:pt x="227" y="312"/>
                    </a:lnTo>
                    <a:lnTo>
                      <a:pt x="255" y="341"/>
                    </a:lnTo>
                    <a:lnTo>
                      <a:pt x="255" y="312"/>
                    </a:lnTo>
                    <a:lnTo>
                      <a:pt x="312" y="284"/>
                    </a:lnTo>
                    <a:lnTo>
                      <a:pt x="340" y="341"/>
                    </a:lnTo>
                    <a:lnTo>
                      <a:pt x="425" y="284"/>
                    </a:lnTo>
                    <a:lnTo>
                      <a:pt x="454" y="227"/>
                    </a:lnTo>
                    <a:lnTo>
                      <a:pt x="425" y="142"/>
                    </a:lnTo>
                    <a:lnTo>
                      <a:pt x="539" y="199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40" y="114"/>
                    </a:lnTo>
                    <a:lnTo>
                      <a:pt x="255" y="114"/>
                    </a:lnTo>
                    <a:lnTo>
                      <a:pt x="170" y="142"/>
                    </a:lnTo>
                    <a:lnTo>
                      <a:pt x="114" y="227"/>
                    </a:lnTo>
                    <a:lnTo>
                      <a:pt x="28" y="25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7" name="Freeform 966">
                <a:extLst>
                  <a:ext uri="{FF2B5EF4-FFF2-40B4-BE49-F238E27FC236}">
                    <a16:creationId xmlns:a16="http://schemas.microsoft.com/office/drawing/2014/main" id="{A6E4EFF1-5EA3-4CC1-BF0F-3B67F3A36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3931"/>
                <a:ext cx="453" cy="510"/>
              </a:xfrm>
              <a:custGeom>
                <a:avLst/>
                <a:gdLst>
                  <a:gd name="T0" fmla="*/ 255 w 453"/>
                  <a:gd name="T1" fmla="*/ 0 h 510"/>
                  <a:gd name="T2" fmla="*/ 113 w 453"/>
                  <a:gd name="T3" fmla="*/ 57 h 510"/>
                  <a:gd name="T4" fmla="*/ 56 w 453"/>
                  <a:gd name="T5" fmla="*/ 57 h 510"/>
                  <a:gd name="T6" fmla="*/ 0 w 453"/>
                  <a:gd name="T7" fmla="*/ 114 h 510"/>
                  <a:gd name="T8" fmla="*/ 0 w 453"/>
                  <a:gd name="T9" fmla="*/ 255 h 510"/>
                  <a:gd name="T10" fmla="*/ 28 w 453"/>
                  <a:gd name="T11" fmla="*/ 312 h 510"/>
                  <a:gd name="T12" fmla="*/ 85 w 453"/>
                  <a:gd name="T13" fmla="*/ 340 h 510"/>
                  <a:gd name="T14" fmla="*/ 28 w 453"/>
                  <a:gd name="T15" fmla="*/ 369 h 510"/>
                  <a:gd name="T16" fmla="*/ 28 w 453"/>
                  <a:gd name="T17" fmla="*/ 425 h 510"/>
                  <a:gd name="T18" fmla="*/ 56 w 453"/>
                  <a:gd name="T19" fmla="*/ 425 h 510"/>
                  <a:gd name="T20" fmla="*/ 85 w 453"/>
                  <a:gd name="T21" fmla="*/ 397 h 510"/>
                  <a:gd name="T22" fmla="*/ 170 w 453"/>
                  <a:gd name="T23" fmla="*/ 454 h 510"/>
                  <a:gd name="T24" fmla="*/ 170 w 453"/>
                  <a:gd name="T25" fmla="*/ 482 h 510"/>
                  <a:gd name="T26" fmla="*/ 198 w 453"/>
                  <a:gd name="T27" fmla="*/ 482 h 510"/>
                  <a:gd name="T28" fmla="*/ 226 w 453"/>
                  <a:gd name="T29" fmla="*/ 510 h 510"/>
                  <a:gd name="T30" fmla="*/ 312 w 453"/>
                  <a:gd name="T31" fmla="*/ 482 h 510"/>
                  <a:gd name="T32" fmla="*/ 368 w 453"/>
                  <a:gd name="T33" fmla="*/ 397 h 510"/>
                  <a:gd name="T34" fmla="*/ 453 w 453"/>
                  <a:gd name="T35" fmla="*/ 369 h 510"/>
                  <a:gd name="T36" fmla="*/ 312 w 453"/>
                  <a:gd name="T37" fmla="*/ 227 h 510"/>
                  <a:gd name="T38" fmla="*/ 283 w 453"/>
                  <a:gd name="T39" fmla="*/ 114 h 510"/>
                  <a:gd name="T40" fmla="*/ 255 w 453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510">
                    <a:moveTo>
                      <a:pt x="255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0" y="114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40"/>
                    </a:lnTo>
                    <a:lnTo>
                      <a:pt x="28" y="369"/>
                    </a:lnTo>
                    <a:lnTo>
                      <a:pt x="28" y="425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170" y="454"/>
                    </a:lnTo>
                    <a:lnTo>
                      <a:pt x="170" y="482"/>
                    </a:lnTo>
                    <a:lnTo>
                      <a:pt x="198" y="482"/>
                    </a:lnTo>
                    <a:lnTo>
                      <a:pt x="226" y="510"/>
                    </a:lnTo>
                    <a:lnTo>
                      <a:pt x="312" y="482"/>
                    </a:lnTo>
                    <a:lnTo>
                      <a:pt x="368" y="397"/>
                    </a:lnTo>
                    <a:lnTo>
                      <a:pt x="453" y="369"/>
                    </a:lnTo>
                    <a:lnTo>
                      <a:pt x="312" y="227"/>
                    </a:lnTo>
                    <a:lnTo>
                      <a:pt x="283" y="114"/>
                    </a:lnTo>
                    <a:lnTo>
                      <a:pt x="25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8" name="Freeform 967">
                <a:extLst>
                  <a:ext uri="{FF2B5EF4-FFF2-40B4-BE49-F238E27FC236}">
                    <a16:creationId xmlns:a16="http://schemas.microsoft.com/office/drawing/2014/main" id="{1A31D8C9-73E9-4F73-923E-4BA2E651E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" y="3846"/>
                <a:ext cx="283" cy="454"/>
              </a:xfrm>
              <a:custGeom>
                <a:avLst/>
                <a:gdLst>
                  <a:gd name="T0" fmla="*/ 283 w 283"/>
                  <a:gd name="T1" fmla="*/ 454 h 454"/>
                  <a:gd name="T2" fmla="*/ 198 w 283"/>
                  <a:gd name="T3" fmla="*/ 454 h 454"/>
                  <a:gd name="T4" fmla="*/ 57 w 283"/>
                  <a:gd name="T5" fmla="*/ 312 h 454"/>
                  <a:gd name="T6" fmla="*/ 0 w 283"/>
                  <a:gd name="T7" fmla="*/ 85 h 454"/>
                  <a:gd name="T8" fmla="*/ 113 w 283"/>
                  <a:gd name="T9" fmla="*/ 57 h 454"/>
                  <a:gd name="T10" fmla="*/ 170 w 283"/>
                  <a:gd name="T11" fmla="*/ 0 h 454"/>
                  <a:gd name="T12" fmla="*/ 198 w 283"/>
                  <a:gd name="T13" fmla="*/ 0 h 454"/>
                  <a:gd name="T14" fmla="*/ 227 w 283"/>
                  <a:gd name="T15" fmla="*/ 170 h 454"/>
                  <a:gd name="T16" fmla="*/ 227 w 283"/>
                  <a:gd name="T17" fmla="*/ 340 h 454"/>
                  <a:gd name="T18" fmla="*/ 283 w 283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454">
                    <a:moveTo>
                      <a:pt x="283" y="454"/>
                    </a:moveTo>
                    <a:lnTo>
                      <a:pt x="198" y="454"/>
                    </a:lnTo>
                    <a:lnTo>
                      <a:pt x="57" y="312"/>
                    </a:lnTo>
                    <a:lnTo>
                      <a:pt x="0" y="85"/>
                    </a:lnTo>
                    <a:lnTo>
                      <a:pt x="113" y="57"/>
                    </a:lnTo>
                    <a:lnTo>
                      <a:pt x="170" y="0"/>
                    </a:lnTo>
                    <a:lnTo>
                      <a:pt x="198" y="0"/>
                    </a:lnTo>
                    <a:lnTo>
                      <a:pt x="227" y="170"/>
                    </a:lnTo>
                    <a:lnTo>
                      <a:pt x="227" y="340"/>
                    </a:lnTo>
                    <a:lnTo>
                      <a:pt x="283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9" name="Freeform 968">
                <a:extLst>
                  <a:ext uri="{FF2B5EF4-FFF2-40B4-BE49-F238E27FC236}">
                    <a16:creationId xmlns:a16="http://schemas.microsoft.com/office/drawing/2014/main" id="{10831EAA-290C-4631-8EAB-16AE242F4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818"/>
                <a:ext cx="312" cy="482"/>
              </a:xfrm>
              <a:custGeom>
                <a:avLst/>
                <a:gdLst>
                  <a:gd name="T0" fmla="*/ 85 w 312"/>
                  <a:gd name="T1" fmla="*/ 482 h 482"/>
                  <a:gd name="T2" fmla="*/ 29 w 312"/>
                  <a:gd name="T3" fmla="*/ 368 h 482"/>
                  <a:gd name="T4" fmla="*/ 29 w 312"/>
                  <a:gd name="T5" fmla="*/ 198 h 482"/>
                  <a:gd name="T6" fmla="*/ 0 w 312"/>
                  <a:gd name="T7" fmla="*/ 28 h 482"/>
                  <a:gd name="T8" fmla="*/ 57 w 312"/>
                  <a:gd name="T9" fmla="*/ 0 h 482"/>
                  <a:gd name="T10" fmla="*/ 255 w 312"/>
                  <a:gd name="T11" fmla="*/ 28 h 482"/>
                  <a:gd name="T12" fmla="*/ 312 w 312"/>
                  <a:gd name="T13" fmla="*/ 56 h 482"/>
                  <a:gd name="T14" fmla="*/ 312 w 312"/>
                  <a:gd name="T15" fmla="*/ 113 h 482"/>
                  <a:gd name="T16" fmla="*/ 255 w 312"/>
                  <a:gd name="T17" fmla="*/ 198 h 482"/>
                  <a:gd name="T18" fmla="*/ 255 w 312"/>
                  <a:gd name="T19" fmla="*/ 283 h 482"/>
                  <a:gd name="T20" fmla="*/ 227 w 312"/>
                  <a:gd name="T21" fmla="*/ 368 h 482"/>
                  <a:gd name="T22" fmla="*/ 85 w 312"/>
                  <a:gd name="T2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482">
                    <a:moveTo>
                      <a:pt x="85" y="482"/>
                    </a:moveTo>
                    <a:lnTo>
                      <a:pt x="29" y="368"/>
                    </a:lnTo>
                    <a:lnTo>
                      <a:pt x="29" y="198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255" y="28"/>
                    </a:lnTo>
                    <a:lnTo>
                      <a:pt x="312" y="56"/>
                    </a:lnTo>
                    <a:lnTo>
                      <a:pt x="312" y="113"/>
                    </a:lnTo>
                    <a:lnTo>
                      <a:pt x="255" y="198"/>
                    </a:lnTo>
                    <a:lnTo>
                      <a:pt x="255" y="283"/>
                    </a:lnTo>
                    <a:lnTo>
                      <a:pt x="227" y="368"/>
                    </a:lnTo>
                    <a:lnTo>
                      <a:pt x="85" y="48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0" name="Freeform 969">
                <a:extLst>
                  <a:ext uri="{FF2B5EF4-FFF2-40B4-BE49-F238E27FC236}">
                    <a16:creationId xmlns:a16="http://schemas.microsoft.com/office/drawing/2014/main" id="{3DCC1239-44F5-456C-81F5-DCE1CD9F7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3648"/>
                <a:ext cx="284" cy="283"/>
              </a:xfrm>
              <a:custGeom>
                <a:avLst/>
                <a:gdLst>
                  <a:gd name="T0" fmla="*/ 284 w 284"/>
                  <a:gd name="T1" fmla="*/ 170 h 283"/>
                  <a:gd name="T2" fmla="*/ 227 w 284"/>
                  <a:gd name="T3" fmla="*/ 198 h 283"/>
                  <a:gd name="T4" fmla="*/ 199 w 284"/>
                  <a:gd name="T5" fmla="*/ 198 h 283"/>
                  <a:gd name="T6" fmla="*/ 142 w 284"/>
                  <a:gd name="T7" fmla="*/ 255 h 283"/>
                  <a:gd name="T8" fmla="*/ 29 w 284"/>
                  <a:gd name="T9" fmla="*/ 283 h 283"/>
                  <a:gd name="T10" fmla="*/ 29 w 284"/>
                  <a:gd name="T11" fmla="*/ 170 h 283"/>
                  <a:gd name="T12" fmla="*/ 0 w 284"/>
                  <a:gd name="T13" fmla="*/ 85 h 283"/>
                  <a:gd name="T14" fmla="*/ 57 w 284"/>
                  <a:gd name="T15" fmla="*/ 85 h 283"/>
                  <a:gd name="T16" fmla="*/ 114 w 284"/>
                  <a:gd name="T17" fmla="*/ 28 h 283"/>
                  <a:gd name="T18" fmla="*/ 256 w 284"/>
                  <a:gd name="T19" fmla="*/ 0 h 283"/>
                  <a:gd name="T20" fmla="*/ 256 w 284"/>
                  <a:gd name="T21" fmla="*/ 85 h 283"/>
                  <a:gd name="T22" fmla="*/ 284 w 284"/>
                  <a:gd name="T23" fmla="*/ 113 h 283"/>
                  <a:gd name="T24" fmla="*/ 284 w 284"/>
                  <a:gd name="T25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284" y="170"/>
                    </a:moveTo>
                    <a:lnTo>
                      <a:pt x="227" y="198"/>
                    </a:lnTo>
                    <a:lnTo>
                      <a:pt x="199" y="198"/>
                    </a:lnTo>
                    <a:lnTo>
                      <a:pt x="142" y="255"/>
                    </a:lnTo>
                    <a:lnTo>
                      <a:pt x="29" y="283"/>
                    </a:lnTo>
                    <a:lnTo>
                      <a:pt x="29" y="170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114" y="28"/>
                    </a:lnTo>
                    <a:lnTo>
                      <a:pt x="256" y="0"/>
                    </a:lnTo>
                    <a:lnTo>
                      <a:pt x="256" y="85"/>
                    </a:lnTo>
                    <a:lnTo>
                      <a:pt x="284" y="113"/>
                    </a:lnTo>
                    <a:lnTo>
                      <a:pt x="284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1" name="Freeform 970">
                <a:extLst>
                  <a:ext uri="{FF2B5EF4-FFF2-40B4-BE49-F238E27FC236}">
                    <a16:creationId xmlns:a16="http://schemas.microsoft.com/office/drawing/2014/main" id="{5BFDD223-8E15-442D-8E4D-790AD5ED32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5" y="3421"/>
                <a:ext cx="397" cy="312"/>
              </a:xfrm>
              <a:custGeom>
                <a:avLst/>
                <a:gdLst>
                  <a:gd name="T0" fmla="*/ 141 w 397"/>
                  <a:gd name="T1" fmla="*/ 312 h 312"/>
                  <a:gd name="T2" fmla="*/ 198 w 397"/>
                  <a:gd name="T3" fmla="*/ 312 h 312"/>
                  <a:gd name="T4" fmla="*/ 255 w 397"/>
                  <a:gd name="T5" fmla="*/ 255 h 312"/>
                  <a:gd name="T6" fmla="*/ 397 w 397"/>
                  <a:gd name="T7" fmla="*/ 227 h 312"/>
                  <a:gd name="T8" fmla="*/ 368 w 397"/>
                  <a:gd name="T9" fmla="*/ 113 h 312"/>
                  <a:gd name="T10" fmla="*/ 340 w 397"/>
                  <a:gd name="T11" fmla="*/ 142 h 312"/>
                  <a:gd name="T12" fmla="*/ 312 w 397"/>
                  <a:gd name="T13" fmla="*/ 85 h 312"/>
                  <a:gd name="T14" fmla="*/ 227 w 397"/>
                  <a:gd name="T15" fmla="*/ 113 h 312"/>
                  <a:gd name="T16" fmla="*/ 198 w 397"/>
                  <a:gd name="T17" fmla="*/ 28 h 312"/>
                  <a:gd name="T18" fmla="*/ 141 w 397"/>
                  <a:gd name="T19" fmla="*/ 0 h 312"/>
                  <a:gd name="T20" fmla="*/ 85 w 397"/>
                  <a:gd name="T21" fmla="*/ 57 h 312"/>
                  <a:gd name="T22" fmla="*/ 56 w 397"/>
                  <a:gd name="T23" fmla="*/ 57 h 312"/>
                  <a:gd name="T24" fmla="*/ 0 w 397"/>
                  <a:gd name="T25" fmla="*/ 57 h 312"/>
                  <a:gd name="T26" fmla="*/ 85 w 397"/>
                  <a:gd name="T27" fmla="*/ 227 h 312"/>
                  <a:gd name="T28" fmla="*/ 113 w 397"/>
                  <a:gd name="T29" fmla="*/ 312 h 312"/>
                  <a:gd name="T30" fmla="*/ 141 w 397"/>
                  <a:gd name="T3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12">
                    <a:moveTo>
                      <a:pt x="141" y="312"/>
                    </a:moveTo>
                    <a:lnTo>
                      <a:pt x="198" y="312"/>
                    </a:lnTo>
                    <a:lnTo>
                      <a:pt x="255" y="255"/>
                    </a:lnTo>
                    <a:lnTo>
                      <a:pt x="397" y="227"/>
                    </a:lnTo>
                    <a:lnTo>
                      <a:pt x="368" y="113"/>
                    </a:lnTo>
                    <a:lnTo>
                      <a:pt x="340" y="142"/>
                    </a:lnTo>
                    <a:lnTo>
                      <a:pt x="312" y="85"/>
                    </a:lnTo>
                    <a:lnTo>
                      <a:pt x="227" y="113"/>
                    </a:lnTo>
                    <a:lnTo>
                      <a:pt x="198" y="28"/>
                    </a:lnTo>
                    <a:lnTo>
                      <a:pt x="141" y="0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85" y="227"/>
                    </a:lnTo>
                    <a:lnTo>
                      <a:pt x="113" y="312"/>
                    </a:lnTo>
                    <a:lnTo>
                      <a:pt x="141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2" name="Freeform 971">
                <a:extLst>
                  <a:ext uri="{FF2B5EF4-FFF2-40B4-BE49-F238E27FC236}">
                    <a16:creationId xmlns:a16="http://schemas.microsoft.com/office/drawing/2014/main" id="{10881C0A-E3F4-47EE-BEB9-68C0E8104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336"/>
                <a:ext cx="312" cy="538"/>
              </a:xfrm>
              <a:custGeom>
                <a:avLst/>
                <a:gdLst>
                  <a:gd name="T0" fmla="*/ 312 w 312"/>
                  <a:gd name="T1" fmla="*/ 538 h 538"/>
                  <a:gd name="T2" fmla="*/ 255 w 312"/>
                  <a:gd name="T3" fmla="*/ 510 h 538"/>
                  <a:gd name="T4" fmla="*/ 57 w 312"/>
                  <a:gd name="T5" fmla="*/ 482 h 538"/>
                  <a:gd name="T6" fmla="*/ 57 w 312"/>
                  <a:gd name="T7" fmla="*/ 425 h 538"/>
                  <a:gd name="T8" fmla="*/ 29 w 312"/>
                  <a:gd name="T9" fmla="*/ 397 h 538"/>
                  <a:gd name="T10" fmla="*/ 29 w 312"/>
                  <a:gd name="T11" fmla="*/ 312 h 538"/>
                  <a:gd name="T12" fmla="*/ 0 w 312"/>
                  <a:gd name="T13" fmla="*/ 198 h 538"/>
                  <a:gd name="T14" fmla="*/ 29 w 312"/>
                  <a:gd name="T15" fmla="*/ 198 h 538"/>
                  <a:gd name="T16" fmla="*/ 29 w 312"/>
                  <a:gd name="T17" fmla="*/ 113 h 538"/>
                  <a:gd name="T18" fmla="*/ 57 w 312"/>
                  <a:gd name="T19" fmla="*/ 113 h 538"/>
                  <a:gd name="T20" fmla="*/ 57 w 312"/>
                  <a:gd name="T21" fmla="*/ 28 h 538"/>
                  <a:gd name="T22" fmla="*/ 85 w 312"/>
                  <a:gd name="T23" fmla="*/ 28 h 538"/>
                  <a:gd name="T24" fmla="*/ 142 w 312"/>
                  <a:gd name="T25" fmla="*/ 28 h 538"/>
                  <a:gd name="T26" fmla="*/ 170 w 312"/>
                  <a:gd name="T27" fmla="*/ 0 h 538"/>
                  <a:gd name="T28" fmla="*/ 199 w 312"/>
                  <a:gd name="T29" fmla="*/ 28 h 538"/>
                  <a:gd name="T30" fmla="*/ 199 w 312"/>
                  <a:gd name="T31" fmla="*/ 170 h 538"/>
                  <a:gd name="T32" fmla="*/ 227 w 312"/>
                  <a:gd name="T33" fmla="*/ 255 h 538"/>
                  <a:gd name="T34" fmla="*/ 312 w 312"/>
                  <a:gd name="T35" fmla="*/ 368 h 538"/>
                  <a:gd name="T36" fmla="*/ 284 w 312"/>
                  <a:gd name="T37" fmla="*/ 482 h 538"/>
                  <a:gd name="T38" fmla="*/ 312 w 312"/>
                  <a:gd name="T3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2" h="538">
                    <a:moveTo>
                      <a:pt x="312" y="538"/>
                    </a:moveTo>
                    <a:lnTo>
                      <a:pt x="25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397"/>
                    </a:lnTo>
                    <a:lnTo>
                      <a:pt x="29" y="312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57" y="28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170"/>
                    </a:lnTo>
                    <a:lnTo>
                      <a:pt x="227" y="255"/>
                    </a:lnTo>
                    <a:lnTo>
                      <a:pt x="312" y="368"/>
                    </a:lnTo>
                    <a:lnTo>
                      <a:pt x="284" y="482"/>
                    </a:lnTo>
                    <a:lnTo>
                      <a:pt x="312" y="5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3" name="Freeform 972">
                <a:extLst>
                  <a:ext uri="{FF2B5EF4-FFF2-40B4-BE49-F238E27FC236}">
                    <a16:creationId xmlns:a16="http://schemas.microsoft.com/office/drawing/2014/main" id="{DE133888-7172-45B3-87A0-451295162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" y="3704"/>
                <a:ext cx="482" cy="596"/>
              </a:xfrm>
              <a:custGeom>
                <a:avLst/>
                <a:gdLst>
                  <a:gd name="T0" fmla="*/ 85 w 482"/>
                  <a:gd name="T1" fmla="*/ 0 h 596"/>
                  <a:gd name="T2" fmla="*/ 57 w 482"/>
                  <a:gd name="T3" fmla="*/ 114 h 596"/>
                  <a:gd name="T4" fmla="*/ 85 w 482"/>
                  <a:gd name="T5" fmla="*/ 170 h 596"/>
                  <a:gd name="T6" fmla="*/ 85 w 482"/>
                  <a:gd name="T7" fmla="*/ 227 h 596"/>
                  <a:gd name="T8" fmla="*/ 28 w 482"/>
                  <a:gd name="T9" fmla="*/ 312 h 596"/>
                  <a:gd name="T10" fmla="*/ 28 w 482"/>
                  <a:gd name="T11" fmla="*/ 397 h 596"/>
                  <a:gd name="T12" fmla="*/ 0 w 482"/>
                  <a:gd name="T13" fmla="*/ 482 h 596"/>
                  <a:gd name="T14" fmla="*/ 28 w 482"/>
                  <a:gd name="T15" fmla="*/ 567 h 596"/>
                  <a:gd name="T16" fmla="*/ 85 w 482"/>
                  <a:gd name="T17" fmla="*/ 596 h 596"/>
                  <a:gd name="T18" fmla="*/ 113 w 482"/>
                  <a:gd name="T19" fmla="*/ 567 h 596"/>
                  <a:gd name="T20" fmla="*/ 170 w 482"/>
                  <a:gd name="T21" fmla="*/ 596 h 596"/>
                  <a:gd name="T22" fmla="*/ 199 w 482"/>
                  <a:gd name="T23" fmla="*/ 596 h 596"/>
                  <a:gd name="T24" fmla="*/ 170 w 482"/>
                  <a:gd name="T25" fmla="*/ 567 h 596"/>
                  <a:gd name="T26" fmla="*/ 255 w 482"/>
                  <a:gd name="T27" fmla="*/ 539 h 596"/>
                  <a:gd name="T28" fmla="*/ 227 w 482"/>
                  <a:gd name="T29" fmla="*/ 511 h 596"/>
                  <a:gd name="T30" fmla="*/ 255 w 482"/>
                  <a:gd name="T31" fmla="*/ 482 h 596"/>
                  <a:gd name="T32" fmla="*/ 199 w 482"/>
                  <a:gd name="T33" fmla="*/ 454 h 596"/>
                  <a:gd name="T34" fmla="*/ 255 w 482"/>
                  <a:gd name="T35" fmla="*/ 426 h 596"/>
                  <a:gd name="T36" fmla="*/ 369 w 482"/>
                  <a:gd name="T37" fmla="*/ 482 h 596"/>
                  <a:gd name="T38" fmla="*/ 397 w 482"/>
                  <a:gd name="T39" fmla="*/ 454 h 596"/>
                  <a:gd name="T40" fmla="*/ 369 w 482"/>
                  <a:gd name="T41" fmla="*/ 397 h 596"/>
                  <a:gd name="T42" fmla="*/ 397 w 482"/>
                  <a:gd name="T43" fmla="*/ 369 h 596"/>
                  <a:gd name="T44" fmla="*/ 454 w 482"/>
                  <a:gd name="T45" fmla="*/ 397 h 596"/>
                  <a:gd name="T46" fmla="*/ 425 w 482"/>
                  <a:gd name="T47" fmla="*/ 284 h 596"/>
                  <a:gd name="T48" fmla="*/ 454 w 482"/>
                  <a:gd name="T49" fmla="*/ 284 h 596"/>
                  <a:gd name="T50" fmla="*/ 482 w 482"/>
                  <a:gd name="T51" fmla="*/ 170 h 596"/>
                  <a:gd name="T52" fmla="*/ 425 w 482"/>
                  <a:gd name="T53" fmla="*/ 142 h 596"/>
                  <a:gd name="T54" fmla="*/ 397 w 482"/>
                  <a:gd name="T55" fmla="*/ 199 h 596"/>
                  <a:gd name="T56" fmla="*/ 312 w 482"/>
                  <a:gd name="T57" fmla="*/ 199 h 596"/>
                  <a:gd name="T58" fmla="*/ 113 w 482"/>
                  <a:gd name="T59" fmla="*/ 57 h 596"/>
                  <a:gd name="T60" fmla="*/ 85 w 482"/>
                  <a:gd name="T61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596">
                    <a:moveTo>
                      <a:pt x="85" y="0"/>
                    </a:moveTo>
                    <a:lnTo>
                      <a:pt x="57" y="114"/>
                    </a:lnTo>
                    <a:lnTo>
                      <a:pt x="85" y="170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97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85" y="596"/>
                    </a:lnTo>
                    <a:lnTo>
                      <a:pt x="113" y="567"/>
                    </a:lnTo>
                    <a:lnTo>
                      <a:pt x="170" y="596"/>
                    </a:lnTo>
                    <a:lnTo>
                      <a:pt x="199" y="596"/>
                    </a:lnTo>
                    <a:lnTo>
                      <a:pt x="170" y="567"/>
                    </a:lnTo>
                    <a:lnTo>
                      <a:pt x="255" y="539"/>
                    </a:lnTo>
                    <a:lnTo>
                      <a:pt x="227" y="511"/>
                    </a:lnTo>
                    <a:lnTo>
                      <a:pt x="255" y="482"/>
                    </a:lnTo>
                    <a:lnTo>
                      <a:pt x="199" y="454"/>
                    </a:lnTo>
                    <a:lnTo>
                      <a:pt x="255" y="426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369" y="397"/>
                    </a:lnTo>
                    <a:lnTo>
                      <a:pt x="397" y="369"/>
                    </a:lnTo>
                    <a:lnTo>
                      <a:pt x="454" y="397"/>
                    </a:lnTo>
                    <a:lnTo>
                      <a:pt x="425" y="284"/>
                    </a:lnTo>
                    <a:lnTo>
                      <a:pt x="454" y="284"/>
                    </a:lnTo>
                    <a:lnTo>
                      <a:pt x="482" y="170"/>
                    </a:lnTo>
                    <a:lnTo>
                      <a:pt x="425" y="142"/>
                    </a:lnTo>
                    <a:lnTo>
                      <a:pt x="397" y="199"/>
                    </a:lnTo>
                    <a:lnTo>
                      <a:pt x="312" y="199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4" name="Freeform 973">
                <a:extLst>
                  <a:ext uri="{FF2B5EF4-FFF2-40B4-BE49-F238E27FC236}">
                    <a16:creationId xmlns:a16="http://schemas.microsoft.com/office/drawing/2014/main" id="{33551905-4377-45BE-8E72-0583BCEE4A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" y="3166"/>
                <a:ext cx="510" cy="737"/>
              </a:xfrm>
              <a:custGeom>
                <a:avLst/>
                <a:gdLst>
                  <a:gd name="T0" fmla="*/ 0 w 510"/>
                  <a:gd name="T1" fmla="*/ 198 h 737"/>
                  <a:gd name="T2" fmla="*/ 0 w 510"/>
                  <a:gd name="T3" fmla="*/ 340 h 737"/>
                  <a:gd name="T4" fmla="*/ 28 w 510"/>
                  <a:gd name="T5" fmla="*/ 425 h 737"/>
                  <a:gd name="T6" fmla="*/ 113 w 510"/>
                  <a:gd name="T7" fmla="*/ 538 h 737"/>
                  <a:gd name="T8" fmla="*/ 141 w 510"/>
                  <a:gd name="T9" fmla="*/ 595 h 737"/>
                  <a:gd name="T10" fmla="*/ 340 w 510"/>
                  <a:gd name="T11" fmla="*/ 737 h 737"/>
                  <a:gd name="T12" fmla="*/ 425 w 510"/>
                  <a:gd name="T13" fmla="*/ 737 h 737"/>
                  <a:gd name="T14" fmla="*/ 453 w 510"/>
                  <a:gd name="T15" fmla="*/ 680 h 737"/>
                  <a:gd name="T16" fmla="*/ 453 w 510"/>
                  <a:gd name="T17" fmla="*/ 595 h 737"/>
                  <a:gd name="T18" fmla="*/ 510 w 510"/>
                  <a:gd name="T19" fmla="*/ 510 h 737"/>
                  <a:gd name="T20" fmla="*/ 482 w 510"/>
                  <a:gd name="T21" fmla="*/ 482 h 737"/>
                  <a:gd name="T22" fmla="*/ 453 w 510"/>
                  <a:gd name="T23" fmla="*/ 397 h 737"/>
                  <a:gd name="T24" fmla="*/ 368 w 510"/>
                  <a:gd name="T25" fmla="*/ 368 h 737"/>
                  <a:gd name="T26" fmla="*/ 368 w 510"/>
                  <a:gd name="T27" fmla="*/ 340 h 737"/>
                  <a:gd name="T28" fmla="*/ 283 w 510"/>
                  <a:gd name="T29" fmla="*/ 368 h 737"/>
                  <a:gd name="T30" fmla="*/ 255 w 510"/>
                  <a:gd name="T31" fmla="*/ 340 h 737"/>
                  <a:gd name="T32" fmla="*/ 312 w 510"/>
                  <a:gd name="T33" fmla="*/ 312 h 737"/>
                  <a:gd name="T34" fmla="*/ 255 w 510"/>
                  <a:gd name="T35" fmla="*/ 312 h 737"/>
                  <a:gd name="T36" fmla="*/ 227 w 510"/>
                  <a:gd name="T37" fmla="*/ 255 h 737"/>
                  <a:gd name="T38" fmla="*/ 283 w 510"/>
                  <a:gd name="T39" fmla="*/ 255 h 737"/>
                  <a:gd name="T40" fmla="*/ 312 w 510"/>
                  <a:gd name="T41" fmla="*/ 198 h 737"/>
                  <a:gd name="T42" fmla="*/ 312 w 510"/>
                  <a:gd name="T43" fmla="*/ 113 h 737"/>
                  <a:gd name="T44" fmla="*/ 198 w 510"/>
                  <a:gd name="T45" fmla="*/ 28 h 737"/>
                  <a:gd name="T46" fmla="*/ 85 w 510"/>
                  <a:gd name="T47" fmla="*/ 0 h 737"/>
                  <a:gd name="T48" fmla="*/ 113 w 510"/>
                  <a:gd name="T49" fmla="*/ 85 h 737"/>
                  <a:gd name="T50" fmla="*/ 56 w 510"/>
                  <a:gd name="T51" fmla="*/ 170 h 737"/>
                  <a:gd name="T52" fmla="*/ 113 w 510"/>
                  <a:gd name="T53" fmla="*/ 198 h 737"/>
                  <a:gd name="T54" fmla="*/ 0 w 510"/>
                  <a:gd name="T55" fmla="*/ 19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737">
                    <a:moveTo>
                      <a:pt x="0" y="198"/>
                    </a:moveTo>
                    <a:lnTo>
                      <a:pt x="0" y="340"/>
                    </a:lnTo>
                    <a:lnTo>
                      <a:pt x="28" y="425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340" y="737"/>
                    </a:lnTo>
                    <a:lnTo>
                      <a:pt x="425" y="737"/>
                    </a:lnTo>
                    <a:lnTo>
                      <a:pt x="453" y="680"/>
                    </a:lnTo>
                    <a:lnTo>
                      <a:pt x="453" y="595"/>
                    </a:lnTo>
                    <a:lnTo>
                      <a:pt x="510" y="510"/>
                    </a:lnTo>
                    <a:lnTo>
                      <a:pt x="482" y="482"/>
                    </a:lnTo>
                    <a:lnTo>
                      <a:pt x="453" y="397"/>
                    </a:lnTo>
                    <a:lnTo>
                      <a:pt x="368" y="368"/>
                    </a:lnTo>
                    <a:lnTo>
                      <a:pt x="368" y="340"/>
                    </a:lnTo>
                    <a:lnTo>
                      <a:pt x="283" y="368"/>
                    </a:lnTo>
                    <a:lnTo>
                      <a:pt x="255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283" y="255"/>
                    </a:lnTo>
                    <a:lnTo>
                      <a:pt x="312" y="198"/>
                    </a:lnTo>
                    <a:lnTo>
                      <a:pt x="312" y="113"/>
                    </a:lnTo>
                    <a:lnTo>
                      <a:pt x="198" y="28"/>
                    </a:lnTo>
                    <a:lnTo>
                      <a:pt x="85" y="0"/>
                    </a:lnTo>
                    <a:lnTo>
                      <a:pt x="113" y="85"/>
                    </a:lnTo>
                    <a:lnTo>
                      <a:pt x="56" y="170"/>
                    </a:lnTo>
                    <a:lnTo>
                      <a:pt x="113" y="198"/>
                    </a:lnTo>
                    <a:lnTo>
                      <a:pt x="0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5" name="Freeform 976">
                <a:extLst>
                  <a:ext uri="{FF2B5EF4-FFF2-40B4-BE49-F238E27FC236}">
                    <a16:creationId xmlns:a16="http://schemas.microsoft.com/office/drawing/2014/main" id="{218B1BAB-7A75-402D-9BE5-1718B8253E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1" y="3591"/>
                <a:ext cx="454" cy="595"/>
              </a:xfrm>
              <a:custGeom>
                <a:avLst/>
                <a:gdLst>
                  <a:gd name="T0" fmla="*/ 454 w 454"/>
                  <a:gd name="T1" fmla="*/ 340 h 595"/>
                  <a:gd name="T2" fmla="*/ 454 w 454"/>
                  <a:gd name="T3" fmla="*/ 227 h 595"/>
                  <a:gd name="T4" fmla="*/ 425 w 454"/>
                  <a:gd name="T5" fmla="*/ 142 h 595"/>
                  <a:gd name="T6" fmla="*/ 397 w 454"/>
                  <a:gd name="T7" fmla="*/ 142 h 595"/>
                  <a:gd name="T8" fmla="*/ 369 w 454"/>
                  <a:gd name="T9" fmla="*/ 57 h 595"/>
                  <a:gd name="T10" fmla="*/ 340 w 454"/>
                  <a:gd name="T11" fmla="*/ 85 h 595"/>
                  <a:gd name="T12" fmla="*/ 312 w 454"/>
                  <a:gd name="T13" fmla="*/ 57 h 595"/>
                  <a:gd name="T14" fmla="*/ 284 w 454"/>
                  <a:gd name="T15" fmla="*/ 57 h 595"/>
                  <a:gd name="T16" fmla="*/ 227 w 454"/>
                  <a:gd name="T17" fmla="*/ 0 h 595"/>
                  <a:gd name="T18" fmla="*/ 170 w 454"/>
                  <a:gd name="T19" fmla="*/ 28 h 595"/>
                  <a:gd name="T20" fmla="*/ 85 w 454"/>
                  <a:gd name="T21" fmla="*/ 142 h 595"/>
                  <a:gd name="T22" fmla="*/ 85 w 454"/>
                  <a:gd name="T23" fmla="*/ 85 h 595"/>
                  <a:gd name="T24" fmla="*/ 29 w 454"/>
                  <a:gd name="T25" fmla="*/ 113 h 595"/>
                  <a:gd name="T26" fmla="*/ 57 w 454"/>
                  <a:gd name="T27" fmla="*/ 142 h 595"/>
                  <a:gd name="T28" fmla="*/ 29 w 454"/>
                  <a:gd name="T29" fmla="*/ 170 h 595"/>
                  <a:gd name="T30" fmla="*/ 0 w 454"/>
                  <a:gd name="T31" fmla="*/ 170 h 595"/>
                  <a:gd name="T32" fmla="*/ 29 w 454"/>
                  <a:gd name="T33" fmla="*/ 227 h 595"/>
                  <a:gd name="T34" fmla="*/ 29 w 454"/>
                  <a:gd name="T35" fmla="*/ 283 h 595"/>
                  <a:gd name="T36" fmla="*/ 57 w 454"/>
                  <a:gd name="T37" fmla="*/ 283 h 595"/>
                  <a:gd name="T38" fmla="*/ 57 w 454"/>
                  <a:gd name="T39" fmla="*/ 340 h 595"/>
                  <a:gd name="T40" fmla="*/ 29 w 454"/>
                  <a:gd name="T41" fmla="*/ 397 h 595"/>
                  <a:gd name="T42" fmla="*/ 85 w 454"/>
                  <a:gd name="T43" fmla="*/ 454 h 595"/>
                  <a:gd name="T44" fmla="*/ 85 w 454"/>
                  <a:gd name="T45" fmla="*/ 482 h 595"/>
                  <a:gd name="T46" fmla="*/ 29 w 454"/>
                  <a:gd name="T47" fmla="*/ 454 h 595"/>
                  <a:gd name="T48" fmla="*/ 114 w 454"/>
                  <a:gd name="T49" fmla="*/ 539 h 595"/>
                  <a:gd name="T50" fmla="*/ 85 w 454"/>
                  <a:gd name="T51" fmla="*/ 567 h 595"/>
                  <a:gd name="T52" fmla="*/ 142 w 454"/>
                  <a:gd name="T53" fmla="*/ 595 h 595"/>
                  <a:gd name="T54" fmla="*/ 199 w 454"/>
                  <a:gd name="T55" fmla="*/ 595 h 595"/>
                  <a:gd name="T56" fmla="*/ 199 w 454"/>
                  <a:gd name="T57" fmla="*/ 454 h 595"/>
                  <a:gd name="T58" fmla="*/ 255 w 454"/>
                  <a:gd name="T59" fmla="*/ 397 h 595"/>
                  <a:gd name="T60" fmla="*/ 312 w 454"/>
                  <a:gd name="T61" fmla="*/ 397 h 595"/>
                  <a:gd name="T62" fmla="*/ 454 w 454"/>
                  <a:gd name="T63" fmla="*/ 3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595">
                    <a:moveTo>
                      <a:pt x="454" y="340"/>
                    </a:moveTo>
                    <a:lnTo>
                      <a:pt x="454" y="227"/>
                    </a:lnTo>
                    <a:lnTo>
                      <a:pt x="425" y="142"/>
                    </a:lnTo>
                    <a:lnTo>
                      <a:pt x="397" y="142"/>
                    </a:lnTo>
                    <a:lnTo>
                      <a:pt x="369" y="57"/>
                    </a:lnTo>
                    <a:lnTo>
                      <a:pt x="340" y="85"/>
                    </a:lnTo>
                    <a:lnTo>
                      <a:pt x="312" y="57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85" y="142"/>
                    </a:lnTo>
                    <a:lnTo>
                      <a:pt x="85" y="85"/>
                    </a:lnTo>
                    <a:lnTo>
                      <a:pt x="29" y="113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29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114" y="539"/>
                    </a:lnTo>
                    <a:lnTo>
                      <a:pt x="85" y="567"/>
                    </a:lnTo>
                    <a:lnTo>
                      <a:pt x="142" y="595"/>
                    </a:lnTo>
                    <a:lnTo>
                      <a:pt x="199" y="595"/>
                    </a:lnTo>
                    <a:lnTo>
                      <a:pt x="199" y="454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454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177B275F-13FE-428E-AE67-5821F9E610C9}"/>
              </a:ext>
            </a:extLst>
          </p:cNvPr>
          <p:cNvSpPr txBox="1"/>
          <p:nvPr/>
        </p:nvSpPr>
        <p:spPr>
          <a:xfrm>
            <a:off x="191003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埼玉県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8881F99F-0D76-45D4-BA71-A8E5C99FBDD4}"/>
              </a:ext>
            </a:extLst>
          </p:cNvPr>
          <p:cNvSpPr txBox="1"/>
          <p:nvPr/>
        </p:nvSpPr>
        <p:spPr>
          <a:xfrm>
            <a:off x="155725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86CAEDF7-39C9-43F9-B0F7-DADE650DB76B}"/>
              </a:ext>
            </a:extLst>
          </p:cNvPr>
          <p:cNvCxnSpPr/>
          <p:nvPr/>
        </p:nvCxnSpPr>
        <p:spPr>
          <a:xfrm>
            <a:off x="182614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EA8E7A9B-D5C1-486D-AE04-EEAA19FEA804}"/>
              </a:ext>
            </a:extLst>
          </p:cNvPr>
          <p:cNvSpPr txBox="1"/>
          <p:nvPr/>
        </p:nvSpPr>
        <p:spPr>
          <a:xfrm>
            <a:off x="433290" y="4806737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さいたま市</a:t>
            </a:r>
          </a:p>
        </p:txBody>
      </p:sp>
      <p:sp>
        <p:nvSpPr>
          <p:cNvPr id="308" name="Freeform 935">
            <a:extLst>
              <a:ext uri="{FF2B5EF4-FFF2-40B4-BE49-F238E27FC236}">
                <a16:creationId xmlns:a16="http://schemas.microsoft.com/office/drawing/2014/main" id="{10C97137-DF3A-4D31-B2F4-A7B403254570}"/>
              </a:ext>
            </a:extLst>
          </p:cNvPr>
          <p:cNvSpPr>
            <a:spLocks/>
          </p:cNvSpPr>
          <p:nvPr/>
        </p:nvSpPr>
        <p:spPr bwMode="auto">
          <a:xfrm>
            <a:off x="7910233" y="3982807"/>
            <a:ext cx="835706" cy="963840"/>
          </a:xfrm>
          <a:custGeom>
            <a:avLst/>
            <a:gdLst>
              <a:gd name="connsiteX0" fmla="*/ 495300 w 1169988"/>
              <a:gd name="connsiteY0" fmla="*/ 630238 h 1349376"/>
              <a:gd name="connsiteX1" fmla="*/ 495300 w 1169988"/>
              <a:gd name="connsiteY1" fmla="*/ 630238 h 1349376"/>
              <a:gd name="connsiteX2" fmla="*/ 585788 w 1169988"/>
              <a:gd name="connsiteY2" fmla="*/ 720726 h 1349376"/>
              <a:gd name="connsiteX3" fmla="*/ 495300 w 1169988"/>
              <a:gd name="connsiteY3" fmla="*/ 630238 h 1349376"/>
              <a:gd name="connsiteX4" fmla="*/ 720725 w 1169988"/>
              <a:gd name="connsiteY4" fmla="*/ 0 h 1349376"/>
              <a:gd name="connsiteX5" fmla="*/ 811213 w 1169988"/>
              <a:gd name="connsiteY5" fmla="*/ 44450 h 1349376"/>
              <a:gd name="connsiteX6" fmla="*/ 900113 w 1169988"/>
              <a:gd name="connsiteY6" fmla="*/ 179388 h 1349376"/>
              <a:gd name="connsiteX7" fmla="*/ 990600 w 1169988"/>
              <a:gd name="connsiteY7" fmla="*/ 225425 h 1349376"/>
              <a:gd name="connsiteX8" fmla="*/ 900113 w 1169988"/>
              <a:gd name="connsiteY8" fmla="*/ 314325 h 1349376"/>
              <a:gd name="connsiteX9" fmla="*/ 1035050 w 1169988"/>
              <a:gd name="connsiteY9" fmla="*/ 449263 h 1349376"/>
              <a:gd name="connsiteX10" fmla="*/ 990600 w 1169988"/>
              <a:gd name="connsiteY10" fmla="*/ 495301 h 1349376"/>
              <a:gd name="connsiteX11" fmla="*/ 1081088 w 1169988"/>
              <a:gd name="connsiteY11" fmla="*/ 584201 h 1349376"/>
              <a:gd name="connsiteX12" fmla="*/ 1035050 w 1169988"/>
              <a:gd name="connsiteY12" fmla="*/ 584201 h 1349376"/>
              <a:gd name="connsiteX13" fmla="*/ 1081088 w 1169988"/>
              <a:gd name="connsiteY13" fmla="*/ 674688 h 1349376"/>
              <a:gd name="connsiteX14" fmla="*/ 1125538 w 1169988"/>
              <a:gd name="connsiteY14" fmla="*/ 674688 h 1349376"/>
              <a:gd name="connsiteX15" fmla="*/ 1169988 w 1169988"/>
              <a:gd name="connsiteY15" fmla="*/ 765176 h 1349376"/>
              <a:gd name="connsiteX16" fmla="*/ 1035050 w 1169988"/>
              <a:gd name="connsiteY16" fmla="*/ 855663 h 1349376"/>
              <a:gd name="connsiteX17" fmla="*/ 990600 w 1169988"/>
              <a:gd name="connsiteY17" fmla="*/ 855663 h 1349376"/>
              <a:gd name="connsiteX18" fmla="*/ 855663 w 1169988"/>
              <a:gd name="connsiteY18" fmla="*/ 944563 h 1349376"/>
              <a:gd name="connsiteX19" fmla="*/ 855663 w 1169988"/>
              <a:gd name="connsiteY19" fmla="*/ 944563 h 1349376"/>
              <a:gd name="connsiteX20" fmla="*/ 811213 w 1169988"/>
              <a:gd name="connsiteY20" fmla="*/ 990600 h 1349376"/>
              <a:gd name="connsiteX21" fmla="*/ 765175 w 1169988"/>
              <a:gd name="connsiteY21" fmla="*/ 900113 h 1349376"/>
              <a:gd name="connsiteX22" fmla="*/ 585788 w 1169988"/>
              <a:gd name="connsiteY22" fmla="*/ 900113 h 1349376"/>
              <a:gd name="connsiteX23" fmla="*/ 541338 w 1169988"/>
              <a:gd name="connsiteY23" fmla="*/ 855663 h 1349376"/>
              <a:gd name="connsiteX24" fmla="*/ 541338 w 1169988"/>
              <a:gd name="connsiteY24" fmla="*/ 855663 h 1349376"/>
              <a:gd name="connsiteX25" fmla="*/ 585788 w 1169988"/>
              <a:gd name="connsiteY25" fmla="*/ 900113 h 1349376"/>
              <a:gd name="connsiteX26" fmla="*/ 765175 w 1169988"/>
              <a:gd name="connsiteY26" fmla="*/ 900113 h 1349376"/>
              <a:gd name="connsiteX27" fmla="*/ 811213 w 1169988"/>
              <a:gd name="connsiteY27" fmla="*/ 990601 h 1349376"/>
              <a:gd name="connsiteX28" fmla="*/ 811213 w 1169988"/>
              <a:gd name="connsiteY28" fmla="*/ 1035051 h 1349376"/>
              <a:gd name="connsiteX29" fmla="*/ 900113 w 1169988"/>
              <a:gd name="connsiteY29" fmla="*/ 1125539 h 1349376"/>
              <a:gd name="connsiteX30" fmla="*/ 855663 w 1169988"/>
              <a:gd name="connsiteY30" fmla="*/ 1260476 h 1349376"/>
              <a:gd name="connsiteX31" fmla="*/ 765175 w 1169988"/>
              <a:gd name="connsiteY31" fmla="*/ 1260476 h 1349376"/>
              <a:gd name="connsiteX32" fmla="*/ 676275 w 1169988"/>
              <a:gd name="connsiteY32" fmla="*/ 1349376 h 1349376"/>
              <a:gd name="connsiteX33" fmla="*/ 676275 w 1169988"/>
              <a:gd name="connsiteY33" fmla="*/ 1260476 h 1349376"/>
              <a:gd name="connsiteX34" fmla="*/ 630238 w 1169988"/>
              <a:gd name="connsiteY34" fmla="*/ 1169989 h 1349376"/>
              <a:gd name="connsiteX35" fmla="*/ 541338 w 1169988"/>
              <a:gd name="connsiteY35" fmla="*/ 1260476 h 1349376"/>
              <a:gd name="connsiteX36" fmla="*/ 495300 w 1169988"/>
              <a:gd name="connsiteY36" fmla="*/ 1169989 h 1349376"/>
              <a:gd name="connsiteX37" fmla="*/ 360363 w 1169988"/>
              <a:gd name="connsiteY37" fmla="*/ 1169989 h 1349376"/>
              <a:gd name="connsiteX38" fmla="*/ 225425 w 1169988"/>
              <a:gd name="connsiteY38" fmla="*/ 1079501 h 1349376"/>
              <a:gd name="connsiteX39" fmla="*/ 225425 w 1169988"/>
              <a:gd name="connsiteY39" fmla="*/ 1035051 h 1349376"/>
              <a:gd name="connsiteX40" fmla="*/ 269875 w 1169988"/>
              <a:gd name="connsiteY40" fmla="*/ 990601 h 1349376"/>
              <a:gd name="connsiteX41" fmla="*/ 269875 w 1169988"/>
              <a:gd name="connsiteY41" fmla="*/ 900113 h 1349376"/>
              <a:gd name="connsiteX42" fmla="*/ 360363 w 1169988"/>
              <a:gd name="connsiteY42" fmla="*/ 809626 h 1349376"/>
              <a:gd name="connsiteX43" fmla="*/ 315913 w 1169988"/>
              <a:gd name="connsiteY43" fmla="*/ 720726 h 1349376"/>
              <a:gd name="connsiteX44" fmla="*/ 180975 w 1169988"/>
              <a:gd name="connsiteY44" fmla="*/ 720726 h 1349376"/>
              <a:gd name="connsiteX45" fmla="*/ 0 w 1169988"/>
              <a:gd name="connsiteY45" fmla="*/ 630238 h 1349376"/>
              <a:gd name="connsiteX46" fmla="*/ 46038 w 1169988"/>
              <a:gd name="connsiteY46" fmla="*/ 539751 h 1349376"/>
              <a:gd name="connsiteX47" fmla="*/ 0 w 1169988"/>
              <a:gd name="connsiteY47" fmla="*/ 404813 h 1349376"/>
              <a:gd name="connsiteX48" fmla="*/ 180975 w 1169988"/>
              <a:gd name="connsiteY48" fmla="*/ 495301 h 1349376"/>
              <a:gd name="connsiteX49" fmla="*/ 225425 w 1169988"/>
              <a:gd name="connsiteY49" fmla="*/ 449263 h 1349376"/>
              <a:gd name="connsiteX50" fmla="*/ 225425 w 1169988"/>
              <a:gd name="connsiteY50" fmla="*/ 360363 h 1349376"/>
              <a:gd name="connsiteX51" fmla="*/ 269875 w 1169988"/>
              <a:gd name="connsiteY51" fmla="*/ 314325 h 1349376"/>
              <a:gd name="connsiteX52" fmla="*/ 360363 w 1169988"/>
              <a:gd name="connsiteY52" fmla="*/ 360363 h 1349376"/>
              <a:gd name="connsiteX53" fmla="*/ 406400 w 1169988"/>
              <a:gd name="connsiteY53" fmla="*/ 360363 h 1349376"/>
              <a:gd name="connsiteX54" fmla="*/ 360363 w 1169988"/>
              <a:gd name="connsiteY54" fmla="*/ 314325 h 1349376"/>
              <a:gd name="connsiteX55" fmla="*/ 495300 w 1169988"/>
              <a:gd name="connsiteY55" fmla="*/ 269875 h 1349376"/>
              <a:gd name="connsiteX56" fmla="*/ 450850 w 1169988"/>
              <a:gd name="connsiteY56" fmla="*/ 225425 h 1349376"/>
              <a:gd name="connsiteX57" fmla="*/ 495300 w 1169988"/>
              <a:gd name="connsiteY57" fmla="*/ 179388 h 1349376"/>
              <a:gd name="connsiteX58" fmla="*/ 406400 w 1169988"/>
              <a:gd name="connsiteY58" fmla="*/ 134938 h 1349376"/>
              <a:gd name="connsiteX59" fmla="*/ 495300 w 1169988"/>
              <a:gd name="connsiteY59" fmla="*/ 90488 h 1349376"/>
              <a:gd name="connsiteX60" fmla="*/ 676275 w 1169988"/>
              <a:gd name="connsiteY60" fmla="*/ 179388 h 1349376"/>
              <a:gd name="connsiteX61" fmla="*/ 720725 w 1169988"/>
              <a:gd name="connsiteY61" fmla="*/ 134938 h 1349376"/>
              <a:gd name="connsiteX62" fmla="*/ 676275 w 1169988"/>
              <a:gd name="connsiteY62" fmla="*/ 44450 h 1349376"/>
              <a:gd name="connsiteX63" fmla="*/ 720725 w 1169988"/>
              <a:gd name="connsiteY63" fmla="*/ 0 h 1349376"/>
              <a:gd name="connsiteX0" fmla="*/ 495300 w 1169988"/>
              <a:gd name="connsiteY0" fmla="*/ 630238 h 1349376"/>
              <a:gd name="connsiteX1" fmla="*/ 495300 w 1169988"/>
              <a:gd name="connsiteY1" fmla="*/ 630238 h 1349376"/>
              <a:gd name="connsiteX2" fmla="*/ 495300 w 1169988"/>
              <a:gd name="connsiteY2" fmla="*/ 630238 h 1349376"/>
              <a:gd name="connsiteX3" fmla="*/ 720725 w 1169988"/>
              <a:gd name="connsiteY3" fmla="*/ 0 h 1349376"/>
              <a:gd name="connsiteX4" fmla="*/ 811213 w 1169988"/>
              <a:gd name="connsiteY4" fmla="*/ 44450 h 1349376"/>
              <a:gd name="connsiteX5" fmla="*/ 900113 w 1169988"/>
              <a:gd name="connsiteY5" fmla="*/ 179388 h 1349376"/>
              <a:gd name="connsiteX6" fmla="*/ 990600 w 1169988"/>
              <a:gd name="connsiteY6" fmla="*/ 225425 h 1349376"/>
              <a:gd name="connsiteX7" fmla="*/ 900113 w 1169988"/>
              <a:gd name="connsiteY7" fmla="*/ 314325 h 1349376"/>
              <a:gd name="connsiteX8" fmla="*/ 1035050 w 1169988"/>
              <a:gd name="connsiteY8" fmla="*/ 449263 h 1349376"/>
              <a:gd name="connsiteX9" fmla="*/ 990600 w 1169988"/>
              <a:gd name="connsiteY9" fmla="*/ 495301 h 1349376"/>
              <a:gd name="connsiteX10" fmla="*/ 1081088 w 1169988"/>
              <a:gd name="connsiteY10" fmla="*/ 584201 h 1349376"/>
              <a:gd name="connsiteX11" fmla="*/ 1035050 w 1169988"/>
              <a:gd name="connsiteY11" fmla="*/ 584201 h 1349376"/>
              <a:gd name="connsiteX12" fmla="*/ 1081088 w 1169988"/>
              <a:gd name="connsiteY12" fmla="*/ 674688 h 1349376"/>
              <a:gd name="connsiteX13" fmla="*/ 1125538 w 1169988"/>
              <a:gd name="connsiteY13" fmla="*/ 674688 h 1349376"/>
              <a:gd name="connsiteX14" fmla="*/ 1169988 w 1169988"/>
              <a:gd name="connsiteY14" fmla="*/ 765176 h 1349376"/>
              <a:gd name="connsiteX15" fmla="*/ 1035050 w 1169988"/>
              <a:gd name="connsiteY15" fmla="*/ 855663 h 1349376"/>
              <a:gd name="connsiteX16" fmla="*/ 990600 w 1169988"/>
              <a:gd name="connsiteY16" fmla="*/ 855663 h 1349376"/>
              <a:gd name="connsiteX17" fmla="*/ 855663 w 1169988"/>
              <a:gd name="connsiteY17" fmla="*/ 944563 h 1349376"/>
              <a:gd name="connsiteX18" fmla="*/ 855663 w 1169988"/>
              <a:gd name="connsiteY18" fmla="*/ 944563 h 1349376"/>
              <a:gd name="connsiteX19" fmla="*/ 811213 w 1169988"/>
              <a:gd name="connsiteY19" fmla="*/ 990600 h 1349376"/>
              <a:gd name="connsiteX20" fmla="*/ 765175 w 1169988"/>
              <a:gd name="connsiteY20" fmla="*/ 900113 h 1349376"/>
              <a:gd name="connsiteX21" fmla="*/ 585788 w 1169988"/>
              <a:gd name="connsiteY21" fmla="*/ 900113 h 1349376"/>
              <a:gd name="connsiteX22" fmla="*/ 541338 w 1169988"/>
              <a:gd name="connsiteY22" fmla="*/ 855663 h 1349376"/>
              <a:gd name="connsiteX23" fmla="*/ 541338 w 1169988"/>
              <a:gd name="connsiteY23" fmla="*/ 855663 h 1349376"/>
              <a:gd name="connsiteX24" fmla="*/ 585788 w 1169988"/>
              <a:gd name="connsiteY24" fmla="*/ 900113 h 1349376"/>
              <a:gd name="connsiteX25" fmla="*/ 765175 w 1169988"/>
              <a:gd name="connsiteY25" fmla="*/ 900113 h 1349376"/>
              <a:gd name="connsiteX26" fmla="*/ 811213 w 1169988"/>
              <a:gd name="connsiteY26" fmla="*/ 990601 h 1349376"/>
              <a:gd name="connsiteX27" fmla="*/ 811213 w 1169988"/>
              <a:gd name="connsiteY27" fmla="*/ 1035051 h 1349376"/>
              <a:gd name="connsiteX28" fmla="*/ 900113 w 1169988"/>
              <a:gd name="connsiteY28" fmla="*/ 1125539 h 1349376"/>
              <a:gd name="connsiteX29" fmla="*/ 855663 w 1169988"/>
              <a:gd name="connsiteY29" fmla="*/ 1260476 h 1349376"/>
              <a:gd name="connsiteX30" fmla="*/ 765175 w 1169988"/>
              <a:gd name="connsiteY30" fmla="*/ 1260476 h 1349376"/>
              <a:gd name="connsiteX31" fmla="*/ 676275 w 1169988"/>
              <a:gd name="connsiteY31" fmla="*/ 1349376 h 1349376"/>
              <a:gd name="connsiteX32" fmla="*/ 676275 w 1169988"/>
              <a:gd name="connsiteY32" fmla="*/ 1260476 h 1349376"/>
              <a:gd name="connsiteX33" fmla="*/ 630238 w 1169988"/>
              <a:gd name="connsiteY33" fmla="*/ 1169989 h 1349376"/>
              <a:gd name="connsiteX34" fmla="*/ 541338 w 1169988"/>
              <a:gd name="connsiteY34" fmla="*/ 1260476 h 1349376"/>
              <a:gd name="connsiteX35" fmla="*/ 495300 w 1169988"/>
              <a:gd name="connsiteY35" fmla="*/ 1169989 h 1349376"/>
              <a:gd name="connsiteX36" fmla="*/ 360363 w 1169988"/>
              <a:gd name="connsiteY36" fmla="*/ 1169989 h 1349376"/>
              <a:gd name="connsiteX37" fmla="*/ 225425 w 1169988"/>
              <a:gd name="connsiteY37" fmla="*/ 1079501 h 1349376"/>
              <a:gd name="connsiteX38" fmla="*/ 225425 w 1169988"/>
              <a:gd name="connsiteY38" fmla="*/ 1035051 h 1349376"/>
              <a:gd name="connsiteX39" fmla="*/ 269875 w 1169988"/>
              <a:gd name="connsiteY39" fmla="*/ 990601 h 1349376"/>
              <a:gd name="connsiteX40" fmla="*/ 269875 w 1169988"/>
              <a:gd name="connsiteY40" fmla="*/ 900113 h 1349376"/>
              <a:gd name="connsiteX41" fmla="*/ 360363 w 1169988"/>
              <a:gd name="connsiteY41" fmla="*/ 809626 h 1349376"/>
              <a:gd name="connsiteX42" fmla="*/ 315913 w 1169988"/>
              <a:gd name="connsiteY42" fmla="*/ 720726 h 1349376"/>
              <a:gd name="connsiteX43" fmla="*/ 180975 w 1169988"/>
              <a:gd name="connsiteY43" fmla="*/ 720726 h 1349376"/>
              <a:gd name="connsiteX44" fmla="*/ 0 w 1169988"/>
              <a:gd name="connsiteY44" fmla="*/ 630238 h 1349376"/>
              <a:gd name="connsiteX45" fmla="*/ 46038 w 1169988"/>
              <a:gd name="connsiteY45" fmla="*/ 539751 h 1349376"/>
              <a:gd name="connsiteX46" fmla="*/ 0 w 1169988"/>
              <a:gd name="connsiteY46" fmla="*/ 404813 h 1349376"/>
              <a:gd name="connsiteX47" fmla="*/ 180975 w 1169988"/>
              <a:gd name="connsiteY47" fmla="*/ 495301 h 1349376"/>
              <a:gd name="connsiteX48" fmla="*/ 225425 w 1169988"/>
              <a:gd name="connsiteY48" fmla="*/ 449263 h 1349376"/>
              <a:gd name="connsiteX49" fmla="*/ 225425 w 1169988"/>
              <a:gd name="connsiteY49" fmla="*/ 360363 h 1349376"/>
              <a:gd name="connsiteX50" fmla="*/ 269875 w 1169988"/>
              <a:gd name="connsiteY50" fmla="*/ 314325 h 1349376"/>
              <a:gd name="connsiteX51" fmla="*/ 360363 w 1169988"/>
              <a:gd name="connsiteY51" fmla="*/ 360363 h 1349376"/>
              <a:gd name="connsiteX52" fmla="*/ 406400 w 1169988"/>
              <a:gd name="connsiteY52" fmla="*/ 360363 h 1349376"/>
              <a:gd name="connsiteX53" fmla="*/ 360363 w 1169988"/>
              <a:gd name="connsiteY53" fmla="*/ 314325 h 1349376"/>
              <a:gd name="connsiteX54" fmla="*/ 495300 w 1169988"/>
              <a:gd name="connsiteY54" fmla="*/ 269875 h 1349376"/>
              <a:gd name="connsiteX55" fmla="*/ 450850 w 1169988"/>
              <a:gd name="connsiteY55" fmla="*/ 225425 h 1349376"/>
              <a:gd name="connsiteX56" fmla="*/ 495300 w 1169988"/>
              <a:gd name="connsiteY56" fmla="*/ 179388 h 1349376"/>
              <a:gd name="connsiteX57" fmla="*/ 406400 w 1169988"/>
              <a:gd name="connsiteY57" fmla="*/ 134938 h 1349376"/>
              <a:gd name="connsiteX58" fmla="*/ 495300 w 1169988"/>
              <a:gd name="connsiteY58" fmla="*/ 90488 h 1349376"/>
              <a:gd name="connsiteX59" fmla="*/ 676275 w 1169988"/>
              <a:gd name="connsiteY59" fmla="*/ 179388 h 1349376"/>
              <a:gd name="connsiteX60" fmla="*/ 720725 w 1169988"/>
              <a:gd name="connsiteY60" fmla="*/ 134938 h 1349376"/>
              <a:gd name="connsiteX61" fmla="*/ 676275 w 1169988"/>
              <a:gd name="connsiteY61" fmla="*/ 44450 h 1349376"/>
              <a:gd name="connsiteX62" fmla="*/ 720725 w 1169988"/>
              <a:gd name="connsiteY62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541338 w 1169988"/>
              <a:gd name="connsiteY20" fmla="*/ 855663 h 1349376"/>
              <a:gd name="connsiteX21" fmla="*/ 585788 w 1169988"/>
              <a:gd name="connsiteY21" fmla="*/ 900113 h 1349376"/>
              <a:gd name="connsiteX22" fmla="*/ 765175 w 1169988"/>
              <a:gd name="connsiteY22" fmla="*/ 900113 h 1349376"/>
              <a:gd name="connsiteX23" fmla="*/ 811213 w 1169988"/>
              <a:gd name="connsiteY23" fmla="*/ 990601 h 1349376"/>
              <a:gd name="connsiteX24" fmla="*/ 811213 w 1169988"/>
              <a:gd name="connsiteY24" fmla="*/ 1035051 h 1349376"/>
              <a:gd name="connsiteX25" fmla="*/ 900113 w 1169988"/>
              <a:gd name="connsiteY25" fmla="*/ 1125539 h 1349376"/>
              <a:gd name="connsiteX26" fmla="*/ 855663 w 1169988"/>
              <a:gd name="connsiteY26" fmla="*/ 1260476 h 1349376"/>
              <a:gd name="connsiteX27" fmla="*/ 765175 w 1169988"/>
              <a:gd name="connsiteY27" fmla="*/ 1260476 h 1349376"/>
              <a:gd name="connsiteX28" fmla="*/ 676275 w 1169988"/>
              <a:gd name="connsiteY28" fmla="*/ 1349376 h 1349376"/>
              <a:gd name="connsiteX29" fmla="*/ 676275 w 1169988"/>
              <a:gd name="connsiteY29" fmla="*/ 1260476 h 1349376"/>
              <a:gd name="connsiteX30" fmla="*/ 630238 w 1169988"/>
              <a:gd name="connsiteY30" fmla="*/ 1169989 h 1349376"/>
              <a:gd name="connsiteX31" fmla="*/ 541338 w 1169988"/>
              <a:gd name="connsiteY31" fmla="*/ 1260476 h 1349376"/>
              <a:gd name="connsiteX32" fmla="*/ 495300 w 1169988"/>
              <a:gd name="connsiteY32" fmla="*/ 1169989 h 1349376"/>
              <a:gd name="connsiteX33" fmla="*/ 360363 w 1169988"/>
              <a:gd name="connsiteY33" fmla="*/ 1169989 h 1349376"/>
              <a:gd name="connsiteX34" fmla="*/ 225425 w 1169988"/>
              <a:gd name="connsiteY34" fmla="*/ 1079501 h 1349376"/>
              <a:gd name="connsiteX35" fmla="*/ 225425 w 1169988"/>
              <a:gd name="connsiteY35" fmla="*/ 1035051 h 1349376"/>
              <a:gd name="connsiteX36" fmla="*/ 269875 w 1169988"/>
              <a:gd name="connsiteY36" fmla="*/ 990601 h 1349376"/>
              <a:gd name="connsiteX37" fmla="*/ 269875 w 1169988"/>
              <a:gd name="connsiteY37" fmla="*/ 900113 h 1349376"/>
              <a:gd name="connsiteX38" fmla="*/ 360363 w 1169988"/>
              <a:gd name="connsiteY38" fmla="*/ 809626 h 1349376"/>
              <a:gd name="connsiteX39" fmla="*/ 315913 w 1169988"/>
              <a:gd name="connsiteY39" fmla="*/ 720726 h 1349376"/>
              <a:gd name="connsiteX40" fmla="*/ 180975 w 1169988"/>
              <a:gd name="connsiteY40" fmla="*/ 720726 h 1349376"/>
              <a:gd name="connsiteX41" fmla="*/ 0 w 1169988"/>
              <a:gd name="connsiteY41" fmla="*/ 630238 h 1349376"/>
              <a:gd name="connsiteX42" fmla="*/ 46038 w 1169988"/>
              <a:gd name="connsiteY42" fmla="*/ 539751 h 1349376"/>
              <a:gd name="connsiteX43" fmla="*/ 0 w 1169988"/>
              <a:gd name="connsiteY43" fmla="*/ 404813 h 1349376"/>
              <a:gd name="connsiteX44" fmla="*/ 180975 w 1169988"/>
              <a:gd name="connsiteY44" fmla="*/ 495301 h 1349376"/>
              <a:gd name="connsiteX45" fmla="*/ 225425 w 1169988"/>
              <a:gd name="connsiteY45" fmla="*/ 449263 h 1349376"/>
              <a:gd name="connsiteX46" fmla="*/ 225425 w 1169988"/>
              <a:gd name="connsiteY46" fmla="*/ 360363 h 1349376"/>
              <a:gd name="connsiteX47" fmla="*/ 269875 w 1169988"/>
              <a:gd name="connsiteY47" fmla="*/ 314325 h 1349376"/>
              <a:gd name="connsiteX48" fmla="*/ 360363 w 1169988"/>
              <a:gd name="connsiteY48" fmla="*/ 360363 h 1349376"/>
              <a:gd name="connsiteX49" fmla="*/ 406400 w 1169988"/>
              <a:gd name="connsiteY49" fmla="*/ 360363 h 1349376"/>
              <a:gd name="connsiteX50" fmla="*/ 360363 w 1169988"/>
              <a:gd name="connsiteY50" fmla="*/ 314325 h 1349376"/>
              <a:gd name="connsiteX51" fmla="*/ 495300 w 1169988"/>
              <a:gd name="connsiteY51" fmla="*/ 269875 h 1349376"/>
              <a:gd name="connsiteX52" fmla="*/ 450850 w 1169988"/>
              <a:gd name="connsiteY52" fmla="*/ 225425 h 1349376"/>
              <a:gd name="connsiteX53" fmla="*/ 495300 w 1169988"/>
              <a:gd name="connsiteY53" fmla="*/ 179388 h 1349376"/>
              <a:gd name="connsiteX54" fmla="*/ 406400 w 1169988"/>
              <a:gd name="connsiteY54" fmla="*/ 134938 h 1349376"/>
              <a:gd name="connsiteX55" fmla="*/ 495300 w 1169988"/>
              <a:gd name="connsiteY55" fmla="*/ 90488 h 1349376"/>
              <a:gd name="connsiteX56" fmla="*/ 676275 w 1169988"/>
              <a:gd name="connsiteY56" fmla="*/ 179388 h 1349376"/>
              <a:gd name="connsiteX57" fmla="*/ 720725 w 1169988"/>
              <a:gd name="connsiteY57" fmla="*/ 134938 h 1349376"/>
              <a:gd name="connsiteX58" fmla="*/ 676275 w 1169988"/>
              <a:gd name="connsiteY58" fmla="*/ 44450 h 1349376"/>
              <a:gd name="connsiteX59" fmla="*/ 720725 w 1169988"/>
              <a:gd name="connsiteY59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541338 w 1169988"/>
              <a:gd name="connsiteY20" fmla="*/ 855663 h 1349376"/>
              <a:gd name="connsiteX21" fmla="*/ 765175 w 1169988"/>
              <a:gd name="connsiteY21" fmla="*/ 900113 h 1349376"/>
              <a:gd name="connsiteX22" fmla="*/ 811213 w 1169988"/>
              <a:gd name="connsiteY22" fmla="*/ 990601 h 1349376"/>
              <a:gd name="connsiteX23" fmla="*/ 811213 w 1169988"/>
              <a:gd name="connsiteY23" fmla="*/ 1035051 h 1349376"/>
              <a:gd name="connsiteX24" fmla="*/ 900113 w 1169988"/>
              <a:gd name="connsiteY24" fmla="*/ 1125539 h 1349376"/>
              <a:gd name="connsiteX25" fmla="*/ 855663 w 1169988"/>
              <a:gd name="connsiteY25" fmla="*/ 1260476 h 1349376"/>
              <a:gd name="connsiteX26" fmla="*/ 765175 w 1169988"/>
              <a:gd name="connsiteY26" fmla="*/ 1260476 h 1349376"/>
              <a:gd name="connsiteX27" fmla="*/ 676275 w 1169988"/>
              <a:gd name="connsiteY27" fmla="*/ 1349376 h 1349376"/>
              <a:gd name="connsiteX28" fmla="*/ 676275 w 1169988"/>
              <a:gd name="connsiteY28" fmla="*/ 1260476 h 1349376"/>
              <a:gd name="connsiteX29" fmla="*/ 630238 w 1169988"/>
              <a:gd name="connsiteY29" fmla="*/ 1169989 h 1349376"/>
              <a:gd name="connsiteX30" fmla="*/ 541338 w 1169988"/>
              <a:gd name="connsiteY30" fmla="*/ 1260476 h 1349376"/>
              <a:gd name="connsiteX31" fmla="*/ 495300 w 1169988"/>
              <a:gd name="connsiteY31" fmla="*/ 1169989 h 1349376"/>
              <a:gd name="connsiteX32" fmla="*/ 360363 w 1169988"/>
              <a:gd name="connsiteY32" fmla="*/ 1169989 h 1349376"/>
              <a:gd name="connsiteX33" fmla="*/ 225425 w 1169988"/>
              <a:gd name="connsiteY33" fmla="*/ 1079501 h 1349376"/>
              <a:gd name="connsiteX34" fmla="*/ 225425 w 1169988"/>
              <a:gd name="connsiteY34" fmla="*/ 1035051 h 1349376"/>
              <a:gd name="connsiteX35" fmla="*/ 269875 w 1169988"/>
              <a:gd name="connsiteY35" fmla="*/ 990601 h 1349376"/>
              <a:gd name="connsiteX36" fmla="*/ 269875 w 1169988"/>
              <a:gd name="connsiteY36" fmla="*/ 900113 h 1349376"/>
              <a:gd name="connsiteX37" fmla="*/ 360363 w 1169988"/>
              <a:gd name="connsiteY37" fmla="*/ 809626 h 1349376"/>
              <a:gd name="connsiteX38" fmla="*/ 315913 w 1169988"/>
              <a:gd name="connsiteY38" fmla="*/ 720726 h 1349376"/>
              <a:gd name="connsiteX39" fmla="*/ 180975 w 1169988"/>
              <a:gd name="connsiteY39" fmla="*/ 720726 h 1349376"/>
              <a:gd name="connsiteX40" fmla="*/ 0 w 1169988"/>
              <a:gd name="connsiteY40" fmla="*/ 630238 h 1349376"/>
              <a:gd name="connsiteX41" fmla="*/ 46038 w 1169988"/>
              <a:gd name="connsiteY41" fmla="*/ 539751 h 1349376"/>
              <a:gd name="connsiteX42" fmla="*/ 0 w 1169988"/>
              <a:gd name="connsiteY42" fmla="*/ 404813 h 1349376"/>
              <a:gd name="connsiteX43" fmla="*/ 180975 w 1169988"/>
              <a:gd name="connsiteY43" fmla="*/ 495301 h 1349376"/>
              <a:gd name="connsiteX44" fmla="*/ 225425 w 1169988"/>
              <a:gd name="connsiteY44" fmla="*/ 449263 h 1349376"/>
              <a:gd name="connsiteX45" fmla="*/ 225425 w 1169988"/>
              <a:gd name="connsiteY45" fmla="*/ 360363 h 1349376"/>
              <a:gd name="connsiteX46" fmla="*/ 269875 w 1169988"/>
              <a:gd name="connsiteY46" fmla="*/ 314325 h 1349376"/>
              <a:gd name="connsiteX47" fmla="*/ 360363 w 1169988"/>
              <a:gd name="connsiteY47" fmla="*/ 360363 h 1349376"/>
              <a:gd name="connsiteX48" fmla="*/ 406400 w 1169988"/>
              <a:gd name="connsiteY48" fmla="*/ 360363 h 1349376"/>
              <a:gd name="connsiteX49" fmla="*/ 360363 w 1169988"/>
              <a:gd name="connsiteY49" fmla="*/ 314325 h 1349376"/>
              <a:gd name="connsiteX50" fmla="*/ 495300 w 1169988"/>
              <a:gd name="connsiteY50" fmla="*/ 269875 h 1349376"/>
              <a:gd name="connsiteX51" fmla="*/ 450850 w 1169988"/>
              <a:gd name="connsiteY51" fmla="*/ 225425 h 1349376"/>
              <a:gd name="connsiteX52" fmla="*/ 495300 w 1169988"/>
              <a:gd name="connsiteY52" fmla="*/ 179388 h 1349376"/>
              <a:gd name="connsiteX53" fmla="*/ 406400 w 1169988"/>
              <a:gd name="connsiteY53" fmla="*/ 134938 h 1349376"/>
              <a:gd name="connsiteX54" fmla="*/ 495300 w 1169988"/>
              <a:gd name="connsiteY54" fmla="*/ 90488 h 1349376"/>
              <a:gd name="connsiteX55" fmla="*/ 676275 w 1169988"/>
              <a:gd name="connsiteY55" fmla="*/ 179388 h 1349376"/>
              <a:gd name="connsiteX56" fmla="*/ 720725 w 1169988"/>
              <a:gd name="connsiteY56" fmla="*/ 134938 h 1349376"/>
              <a:gd name="connsiteX57" fmla="*/ 676275 w 1169988"/>
              <a:gd name="connsiteY57" fmla="*/ 44450 h 1349376"/>
              <a:gd name="connsiteX58" fmla="*/ 720725 w 1169988"/>
              <a:gd name="connsiteY58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765175 w 1169988"/>
              <a:gd name="connsiteY20" fmla="*/ 900113 h 1349376"/>
              <a:gd name="connsiteX21" fmla="*/ 811213 w 1169988"/>
              <a:gd name="connsiteY21" fmla="*/ 990601 h 1349376"/>
              <a:gd name="connsiteX22" fmla="*/ 811213 w 1169988"/>
              <a:gd name="connsiteY22" fmla="*/ 1035051 h 1349376"/>
              <a:gd name="connsiteX23" fmla="*/ 900113 w 1169988"/>
              <a:gd name="connsiteY23" fmla="*/ 1125539 h 1349376"/>
              <a:gd name="connsiteX24" fmla="*/ 855663 w 1169988"/>
              <a:gd name="connsiteY24" fmla="*/ 1260476 h 1349376"/>
              <a:gd name="connsiteX25" fmla="*/ 765175 w 1169988"/>
              <a:gd name="connsiteY25" fmla="*/ 1260476 h 1349376"/>
              <a:gd name="connsiteX26" fmla="*/ 676275 w 1169988"/>
              <a:gd name="connsiteY26" fmla="*/ 1349376 h 1349376"/>
              <a:gd name="connsiteX27" fmla="*/ 676275 w 1169988"/>
              <a:gd name="connsiteY27" fmla="*/ 1260476 h 1349376"/>
              <a:gd name="connsiteX28" fmla="*/ 630238 w 1169988"/>
              <a:gd name="connsiteY28" fmla="*/ 1169989 h 1349376"/>
              <a:gd name="connsiteX29" fmla="*/ 541338 w 1169988"/>
              <a:gd name="connsiteY29" fmla="*/ 1260476 h 1349376"/>
              <a:gd name="connsiteX30" fmla="*/ 495300 w 1169988"/>
              <a:gd name="connsiteY30" fmla="*/ 1169989 h 1349376"/>
              <a:gd name="connsiteX31" fmla="*/ 360363 w 1169988"/>
              <a:gd name="connsiteY31" fmla="*/ 1169989 h 1349376"/>
              <a:gd name="connsiteX32" fmla="*/ 225425 w 1169988"/>
              <a:gd name="connsiteY32" fmla="*/ 1079501 h 1349376"/>
              <a:gd name="connsiteX33" fmla="*/ 225425 w 1169988"/>
              <a:gd name="connsiteY33" fmla="*/ 1035051 h 1349376"/>
              <a:gd name="connsiteX34" fmla="*/ 269875 w 1169988"/>
              <a:gd name="connsiteY34" fmla="*/ 990601 h 1349376"/>
              <a:gd name="connsiteX35" fmla="*/ 269875 w 1169988"/>
              <a:gd name="connsiteY35" fmla="*/ 900113 h 1349376"/>
              <a:gd name="connsiteX36" fmla="*/ 360363 w 1169988"/>
              <a:gd name="connsiteY36" fmla="*/ 809626 h 1349376"/>
              <a:gd name="connsiteX37" fmla="*/ 315913 w 1169988"/>
              <a:gd name="connsiteY37" fmla="*/ 720726 h 1349376"/>
              <a:gd name="connsiteX38" fmla="*/ 180975 w 1169988"/>
              <a:gd name="connsiteY38" fmla="*/ 720726 h 1349376"/>
              <a:gd name="connsiteX39" fmla="*/ 0 w 1169988"/>
              <a:gd name="connsiteY39" fmla="*/ 630238 h 1349376"/>
              <a:gd name="connsiteX40" fmla="*/ 46038 w 1169988"/>
              <a:gd name="connsiteY40" fmla="*/ 539751 h 1349376"/>
              <a:gd name="connsiteX41" fmla="*/ 0 w 1169988"/>
              <a:gd name="connsiteY41" fmla="*/ 404813 h 1349376"/>
              <a:gd name="connsiteX42" fmla="*/ 180975 w 1169988"/>
              <a:gd name="connsiteY42" fmla="*/ 495301 h 1349376"/>
              <a:gd name="connsiteX43" fmla="*/ 225425 w 1169988"/>
              <a:gd name="connsiteY43" fmla="*/ 449263 h 1349376"/>
              <a:gd name="connsiteX44" fmla="*/ 225425 w 1169988"/>
              <a:gd name="connsiteY44" fmla="*/ 360363 h 1349376"/>
              <a:gd name="connsiteX45" fmla="*/ 269875 w 1169988"/>
              <a:gd name="connsiteY45" fmla="*/ 314325 h 1349376"/>
              <a:gd name="connsiteX46" fmla="*/ 360363 w 1169988"/>
              <a:gd name="connsiteY46" fmla="*/ 360363 h 1349376"/>
              <a:gd name="connsiteX47" fmla="*/ 406400 w 1169988"/>
              <a:gd name="connsiteY47" fmla="*/ 360363 h 1349376"/>
              <a:gd name="connsiteX48" fmla="*/ 360363 w 1169988"/>
              <a:gd name="connsiteY48" fmla="*/ 314325 h 1349376"/>
              <a:gd name="connsiteX49" fmla="*/ 495300 w 1169988"/>
              <a:gd name="connsiteY49" fmla="*/ 269875 h 1349376"/>
              <a:gd name="connsiteX50" fmla="*/ 450850 w 1169988"/>
              <a:gd name="connsiteY50" fmla="*/ 225425 h 1349376"/>
              <a:gd name="connsiteX51" fmla="*/ 495300 w 1169988"/>
              <a:gd name="connsiteY51" fmla="*/ 179388 h 1349376"/>
              <a:gd name="connsiteX52" fmla="*/ 406400 w 1169988"/>
              <a:gd name="connsiteY52" fmla="*/ 134938 h 1349376"/>
              <a:gd name="connsiteX53" fmla="*/ 495300 w 1169988"/>
              <a:gd name="connsiteY53" fmla="*/ 90488 h 1349376"/>
              <a:gd name="connsiteX54" fmla="*/ 676275 w 1169988"/>
              <a:gd name="connsiteY54" fmla="*/ 179388 h 1349376"/>
              <a:gd name="connsiteX55" fmla="*/ 720725 w 1169988"/>
              <a:gd name="connsiteY55" fmla="*/ 134938 h 1349376"/>
              <a:gd name="connsiteX56" fmla="*/ 676275 w 1169988"/>
              <a:gd name="connsiteY56" fmla="*/ 44450 h 1349376"/>
              <a:gd name="connsiteX57" fmla="*/ 720725 w 1169988"/>
              <a:gd name="connsiteY57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765175 w 1169988"/>
              <a:gd name="connsiteY19" fmla="*/ 900113 h 1349376"/>
              <a:gd name="connsiteX20" fmla="*/ 811213 w 1169988"/>
              <a:gd name="connsiteY20" fmla="*/ 990601 h 1349376"/>
              <a:gd name="connsiteX21" fmla="*/ 811213 w 1169988"/>
              <a:gd name="connsiteY21" fmla="*/ 1035051 h 1349376"/>
              <a:gd name="connsiteX22" fmla="*/ 900113 w 1169988"/>
              <a:gd name="connsiteY22" fmla="*/ 1125539 h 1349376"/>
              <a:gd name="connsiteX23" fmla="*/ 855663 w 1169988"/>
              <a:gd name="connsiteY23" fmla="*/ 1260476 h 1349376"/>
              <a:gd name="connsiteX24" fmla="*/ 765175 w 1169988"/>
              <a:gd name="connsiteY24" fmla="*/ 1260476 h 1349376"/>
              <a:gd name="connsiteX25" fmla="*/ 676275 w 1169988"/>
              <a:gd name="connsiteY25" fmla="*/ 1349376 h 1349376"/>
              <a:gd name="connsiteX26" fmla="*/ 676275 w 1169988"/>
              <a:gd name="connsiteY26" fmla="*/ 1260476 h 1349376"/>
              <a:gd name="connsiteX27" fmla="*/ 630238 w 1169988"/>
              <a:gd name="connsiteY27" fmla="*/ 1169989 h 1349376"/>
              <a:gd name="connsiteX28" fmla="*/ 541338 w 1169988"/>
              <a:gd name="connsiteY28" fmla="*/ 1260476 h 1349376"/>
              <a:gd name="connsiteX29" fmla="*/ 495300 w 1169988"/>
              <a:gd name="connsiteY29" fmla="*/ 1169989 h 1349376"/>
              <a:gd name="connsiteX30" fmla="*/ 360363 w 1169988"/>
              <a:gd name="connsiteY30" fmla="*/ 1169989 h 1349376"/>
              <a:gd name="connsiteX31" fmla="*/ 225425 w 1169988"/>
              <a:gd name="connsiteY31" fmla="*/ 1079501 h 1349376"/>
              <a:gd name="connsiteX32" fmla="*/ 225425 w 1169988"/>
              <a:gd name="connsiteY32" fmla="*/ 1035051 h 1349376"/>
              <a:gd name="connsiteX33" fmla="*/ 269875 w 1169988"/>
              <a:gd name="connsiteY33" fmla="*/ 990601 h 1349376"/>
              <a:gd name="connsiteX34" fmla="*/ 269875 w 1169988"/>
              <a:gd name="connsiteY34" fmla="*/ 900113 h 1349376"/>
              <a:gd name="connsiteX35" fmla="*/ 360363 w 1169988"/>
              <a:gd name="connsiteY35" fmla="*/ 809626 h 1349376"/>
              <a:gd name="connsiteX36" fmla="*/ 315913 w 1169988"/>
              <a:gd name="connsiteY36" fmla="*/ 720726 h 1349376"/>
              <a:gd name="connsiteX37" fmla="*/ 180975 w 1169988"/>
              <a:gd name="connsiteY37" fmla="*/ 720726 h 1349376"/>
              <a:gd name="connsiteX38" fmla="*/ 0 w 1169988"/>
              <a:gd name="connsiteY38" fmla="*/ 630238 h 1349376"/>
              <a:gd name="connsiteX39" fmla="*/ 46038 w 1169988"/>
              <a:gd name="connsiteY39" fmla="*/ 539751 h 1349376"/>
              <a:gd name="connsiteX40" fmla="*/ 0 w 1169988"/>
              <a:gd name="connsiteY40" fmla="*/ 404813 h 1349376"/>
              <a:gd name="connsiteX41" fmla="*/ 180975 w 1169988"/>
              <a:gd name="connsiteY41" fmla="*/ 495301 h 1349376"/>
              <a:gd name="connsiteX42" fmla="*/ 225425 w 1169988"/>
              <a:gd name="connsiteY42" fmla="*/ 449263 h 1349376"/>
              <a:gd name="connsiteX43" fmla="*/ 225425 w 1169988"/>
              <a:gd name="connsiteY43" fmla="*/ 360363 h 1349376"/>
              <a:gd name="connsiteX44" fmla="*/ 269875 w 1169988"/>
              <a:gd name="connsiteY44" fmla="*/ 314325 h 1349376"/>
              <a:gd name="connsiteX45" fmla="*/ 360363 w 1169988"/>
              <a:gd name="connsiteY45" fmla="*/ 360363 h 1349376"/>
              <a:gd name="connsiteX46" fmla="*/ 406400 w 1169988"/>
              <a:gd name="connsiteY46" fmla="*/ 360363 h 1349376"/>
              <a:gd name="connsiteX47" fmla="*/ 360363 w 1169988"/>
              <a:gd name="connsiteY47" fmla="*/ 314325 h 1349376"/>
              <a:gd name="connsiteX48" fmla="*/ 495300 w 1169988"/>
              <a:gd name="connsiteY48" fmla="*/ 269875 h 1349376"/>
              <a:gd name="connsiteX49" fmla="*/ 450850 w 1169988"/>
              <a:gd name="connsiteY49" fmla="*/ 225425 h 1349376"/>
              <a:gd name="connsiteX50" fmla="*/ 495300 w 1169988"/>
              <a:gd name="connsiteY50" fmla="*/ 179388 h 1349376"/>
              <a:gd name="connsiteX51" fmla="*/ 406400 w 1169988"/>
              <a:gd name="connsiteY51" fmla="*/ 134938 h 1349376"/>
              <a:gd name="connsiteX52" fmla="*/ 495300 w 1169988"/>
              <a:gd name="connsiteY52" fmla="*/ 90488 h 1349376"/>
              <a:gd name="connsiteX53" fmla="*/ 676275 w 1169988"/>
              <a:gd name="connsiteY53" fmla="*/ 179388 h 1349376"/>
              <a:gd name="connsiteX54" fmla="*/ 720725 w 1169988"/>
              <a:gd name="connsiteY54" fmla="*/ 134938 h 1349376"/>
              <a:gd name="connsiteX55" fmla="*/ 676275 w 1169988"/>
              <a:gd name="connsiteY55" fmla="*/ 44450 h 1349376"/>
              <a:gd name="connsiteX56" fmla="*/ 720725 w 1169988"/>
              <a:gd name="connsiteY56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765175 w 1169988"/>
              <a:gd name="connsiteY18" fmla="*/ 900113 h 1349376"/>
              <a:gd name="connsiteX19" fmla="*/ 811213 w 1169988"/>
              <a:gd name="connsiteY19" fmla="*/ 990601 h 1349376"/>
              <a:gd name="connsiteX20" fmla="*/ 811213 w 1169988"/>
              <a:gd name="connsiteY20" fmla="*/ 1035051 h 1349376"/>
              <a:gd name="connsiteX21" fmla="*/ 900113 w 1169988"/>
              <a:gd name="connsiteY21" fmla="*/ 1125539 h 1349376"/>
              <a:gd name="connsiteX22" fmla="*/ 855663 w 1169988"/>
              <a:gd name="connsiteY22" fmla="*/ 1260476 h 1349376"/>
              <a:gd name="connsiteX23" fmla="*/ 765175 w 1169988"/>
              <a:gd name="connsiteY23" fmla="*/ 1260476 h 1349376"/>
              <a:gd name="connsiteX24" fmla="*/ 676275 w 1169988"/>
              <a:gd name="connsiteY24" fmla="*/ 1349376 h 1349376"/>
              <a:gd name="connsiteX25" fmla="*/ 676275 w 1169988"/>
              <a:gd name="connsiteY25" fmla="*/ 1260476 h 1349376"/>
              <a:gd name="connsiteX26" fmla="*/ 630238 w 1169988"/>
              <a:gd name="connsiteY26" fmla="*/ 1169989 h 1349376"/>
              <a:gd name="connsiteX27" fmla="*/ 541338 w 1169988"/>
              <a:gd name="connsiteY27" fmla="*/ 1260476 h 1349376"/>
              <a:gd name="connsiteX28" fmla="*/ 495300 w 1169988"/>
              <a:gd name="connsiteY28" fmla="*/ 1169989 h 1349376"/>
              <a:gd name="connsiteX29" fmla="*/ 360363 w 1169988"/>
              <a:gd name="connsiteY29" fmla="*/ 1169989 h 1349376"/>
              <a:gd name="connsiteX30" fmla="*/ 225425 w 1169988"/>
              <a:gd name="connsiteY30" fmla="*/ 1079501 h 1349376"/>
              <a:gd name="connsiteX31" fmla="*/ 225425 w 1169988"/>
              <a:gd name="connsiteY31" fmla="*/ 1035051 h 1349376"/>
              <a:gd name="connsiteX32" fmla="*/ 269875 w 1169988"/>
              <a:gd name="connsiteY32" fmla="*/ 990601 h 1349376"/>
              <a:gd name="connsiteX33" fmla="*/ 269875 w 1169988"/>
              <a:gd name="connsiteY33" fmla="*/ 900113 h 1349376"/>
              <a:gd name="connsiteX34" fmla="*/ 360363 w 1169988"/>
              <a:gd name="connsiteY34" fmla="*/ 809626 h 1349376"/>
              <a:gd name="connsiteX35" fmla="*/ 315913 w 1169988"/>
              <a:gd name="connsiteY35" fmla="*/ 720726 h 1349376"/>
              <a:gd name="connsiteX36" fmla="*/ 180975 w 1169988"/>
              <a:gd name="connsiteY36" fmla="*/ 720726 h 1349376"/>
              <a:gd name="connsiteX37" fmla="*/ 0 w 1169988"/>
              <a:gd name="connsiteY37" fmla="*/ 630238 h 1349376"/>
              <a:gd name="connsiteX38" fmla="*/ 46038 w 1169988"/>
              <a:gd name="connsiteY38" fmla="*/ 539751 h 1349376"/>
              <a:gd name="connsiteX39" fmla="*/ 0 w 1169988"/>
              <a:gd name="connsiteY39" fmla="*/ 404813 h 1349376"/>
              <a:gd name="connsiteX40" fmla="*/ 180975 w 1169988"/>
              <a:gd name="connsiteY40" fmla="*/ 495301 h 1349376"/>
              <a:gd name="connsiteX41" fmla="*/ 225425 w 1169988"/>
              <a:gd name="connsiteY41" fmla="*/ 449263 h 1349376"/>
              <a:gd name="connsiteX42" fmla="*/ 225425 w 1169988"/>
              <a:gd name="connsiteY42" fmla="*/ 360363 h 1349376"/>
              <a:gd name="connsiteX43" fmla="*/ 269875 w 1169988"/>
              <a:gd name="connsiteY43" fmla="*/ 314325 h 1349376"/>
              <a:gd name="connsiteX44" fmla="*/ 360363 w 1169988"/>
              <a:gd name="connsiteY44" fmla="*/ 360363 h 1349376"/>
              <a:gd name="connsiteX45" fmla="*/ 406400 w 1169988"/>
              <a:gd name="connsiteY45" fmla="*/ 360363 h 1349376"/>
              <a:gd name="connsiteX46" fmla="*/ 360363 w 1169988"/>
              <a:gd name="connsiteY46" fmla="*/ 314325 h 1349376"/>
              <a:gd name="connsiteX47" fmla="*/ 495300 w 1169988"/>
              <a:gd name="connsiteY47" fmla="*/ 269875 h 1349376"/>
              <a:gd name="connsiteX48" fmla="*/ 450850 w 1169988"/>
              <a:gd name="connsiteY48" fmla="*/ 225425 h 1349376"/>
              <a:gd name="connsiteX49" fmla="*/ 495300 w 1169988"/>
              <a:gd name="connsiteY49" fmla="*/ 179388 h 1349376"/>
              <a:gd name="connsiteX50" fmla="*/ 406400 w 1169988"/>
              <a:gd name="connsiteY50" fmla="*/ 134938 h 1349376"/>
              <a:gd name="connsiteX51" fmla="*/ 495300 w 1169988"/>
              <a:gd name="connsiteY51" fmla="*/ 90488 h 1349376"/>
              <a:gd name="connsiteX52" fmla="*/ 676275 w 1169988"/>
              <a:gd name="connsiteY52" fmla="*/ 179388 h 1349376"/>
              <a:gd name="connsiteX53" fmla="*/ 720725 w 1169988"/>
              <a:gd name="connsiteY53" fmla="*/ 134938 h 1349376"/>
              <a:gd name="connsiteX54" fmla="*/ 676275 w 1169988"/>
              <a:gd name="connsiteY54" fmla="*/ 44450 h 1349376"/>
              <a:gd name="connsiteX55" fmla="*/ 720725 w 1169988"/>
              <a:gd name="connsiteY55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811213 w 1169988"/>
              <a:gd name="connsiteY18" fmla="*/ 990601 h 1349376"/>
              <a:gd name="connsiteX19" fmla="*/ 811213 w 1169988"/>
              <a:gd name="connsiteY19" fmla="*/ 1035051 h 1349376"/>
              <a:gd name="connsiteX20" fmla="*/ 900113 w 1169988"/>
              <a:gd name="connsiteY20" fmla="*/ 1125539 h 1349376"/>
              <a:gd name="connsiteX21" fmla="*/ 855663 w 1169988"/>
              <a:gd name="connsiteY21" fmla="*/ 1260476 h 1349376"/>
              <a:gd name="connsiteX22" fmla="*/ 765175 w 1169988"/>
              <a:gd name="connsiteY22" fmla="*/ 1260476 h 1349376"/>
              <a:gd name="connsiteX23" fmla="*/ 676275 w 1169988"/>
              <a:gd name="connsiteY23" fmla="*/ 1349376 h 1349376"/>
              <a:gd name="connsiteX24" fmla="*/ 676275 w 1169988"/>
              <a:gd name="connsiteY24" fmla="*/ 1260476 h 1349376"/>
              <a:gd name="connsiteX25" fmla="*/ 630238 w 1169988"/>
              <a:gd name="connsiteY25" fmla="*/ 1169989 h 1349376"/>
              <a:gd name="connsiteX26" fmla="*/ 541338 w 1169988"/>
              <a:gd name="connsiteY26" fmla="*/ 1260476 h 1349376"/>
              <a:gd name="connsiteX27" fmla="*/ 495300 w 1169988"/>
              <a:gd name="connsiteY27" fmla="*/ 1169989 h 1349376"/>
              <a:gd name="connsiteX28" fmla="*/ 360363 w 1169988"/>
              <a:gd name="connsiteY28" fmla="*/ 1169989 h 1349376"/>
              <a:gd name="connsiteX29" fmla="*/ 225425 w 1169988"/>
              <a:gd name="connsiteY29" fmla="*/ 1079501 h 1349376"/>
              <a:gd name="connsiteX30" fmla="*/ 225425 w 1169988"/>
              <a:gd name="connsiteY30" fmla="*/ 1035051 h 1349376"/>
              <a:gd name="connsiteX31" fmla="*/ 269875 w 1169988"/>
              <a:gd name="connsiteY31" fmla="*/ 990601 h 1349376"/>
              <a:gd name="connsiteX32" fmla="*/ 269875 w 1169988"/>
              <a:gd name="connsiteY32" fmla="*/ 900113 h 1349376"/>
              <a:gd name="connsiteX33" fmla="*/ 360363 w 1169988"/>
              <a:gd name="connsiteY33" fmla="*/ 809626 h 1349376"/>
              <a:gd name="connsiteX34" fmla="*/ 315913 w 1169988"/>
              <a:gd name="connsiteY34" fmla="*/ 720726 h 1349376"/>
              <a:gd name="connsiteX35" fmla="*/ 180975 w 1169988"/>
              <a:gd name="connsiteY35" fmla="*/ 720726 h 1349376"/>
              <a:gd name="connsiteX36" fmla="*/ 0 w 1169988"/>
              <a:gd name="connsiteY36" fmla="*/ 630238 h 1349376"/>
              <a:gd name="connsiteX37" fmla="*/ 46038 w 1169988"/>
              <a:gd name="connsiteY37" fmla="*/ 539751 h 1349376"/>
              <a:gd name="connsiteX38" fmla="*/ 0 w 1169988"/>
              <a:gd name="connsiteY38" fmla="*/ 404813 h 1349376"/>
              <a:gd name="connsiteX39" fmla="*/ 180975 w 1169988"/>
              <a:gd name="connsiteY39" fmla="*/ 495301 h 1349376"/>
              <a:gd name="connsiteX40" fmla="*/ 225425 w 1169988"/>
              <a:gd name="connsiteY40" fmla="*/ 449263 h 1349376"/>
              <a:gd name="connsiteX41" fmla="*/ 225425 w 1169988"/>
              <a:gd name="connsiteY41" fmla="*/ 360363 h 1349376"/>
              <a:gd name="connsiteX42" fmla="*/ 269875 w 1169988"/>
              <a:gd name="connsiteY42" fmla="*/ 314325 h 1349376"/>
              <a:gd name="connsiteX43" fmla="*/ 360363 w 1169988"/>
              <a:gd name="connsiteY43" fmla="*/ 360363 h 1349376"/>
              <a:gd name="connsiteX44" fmla="*/ 406400 w 1169988"/>
              <a:gd name="connsiteY44" fmla="*/ 360363 h 1349376"/>
              <a:gd name="connsiteX45" fmla="*/ 360363 w 1169988"/>
              <a:gd name="connsiteY45" fmla="*/ 314325 h 1349376"/>
              <a:gd name="connsiteX46" fmla="*/ 495300 w 1169988"/>
              <a:gd name="connsiteY46" fmla="*/ 269875 h 1349376"/>
              <a:gd name="connsiteX47" fmla="*/ 450850 w 1169988"/>
              <a:gd name="connsiteY47" fmla="*/ 225425 h 1349376"/>
              <a:gd name="connsiteX48" fmla="*/ 495300 w 1169988"/>
              <a:gd name="connsiteY48" fmla="*/ 179388 h 1349376"/>
              <a:gd name="connsiteX49" fmla="*/ 406400 w 1169988"/>
              <a:gd name="connsiteY49" fmla="*/ 134938 h 1349376"/>
              <a:gd name="connsiteX50" fmla="*/ 495300 w 1169988"/>
              <a:gd name="connsiteY50" fmla="*/ 90488 h 1349376"/>
              <a:gd name="connsiteX51" fmla="*/ 676275 w 1169988"/>
              <a:gd name="connsiteY51" fmla="*/ 179388 h 1349376"/>
              <a:gd name="connsiteX52" fmla="*/ 720725 w 1169988"/>
              <a:gd name="connsiteY52" fmla="*/ 134938 h 1349376"/>
              <a:gd name="connsiteX53" fmla="*/ 676275 w 1169988"/>
              <a:gd name="connsiteY53" fmla="*/ 44450 h 1349376"/>
              <a:gd name="connsiteX54" fmla="*/ 720725 w 1169988"/>
              <a:gd name="connsiteY54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811213 w 1169988"/>
              <a:gd name="connsiteY17" fmla="*/ 990601 h 1349376"/>
              <a:gd name="connsiteX18" fmla="*/ 811213 w 1169988"/>
              <a:gd name="connsiteY18" fmla="*/ 1035051 h 1349376"/>
              <a:gd name="connsiteX19" fmla="*/ 900113 w 1169988"/>
              <a:gd name="connsiteY19" fmla="*/ 1125539 h 1349376"/>
              <a:gd name="connsiteX20" fmla="*/ 855663 w 1169988"/>
              <a:gd name="connsiteY20" fmla="*/ 1260476 h 1349376"/>
              <a:gd name="connsiteX21" fmla="*/ 765175 w 1169988"/>
              <a:gd name="connsiteY21" fmla="*/ 1260476 h 1349376"/>
              <a:gd name="connsiteX22" fmla="*/ 676275 w 1169988"/>
              <a:gd name="connsiteY22" fmla="*/ 1349376 h 1349376"/>
              <a:gd name="connsiteX23" fmla="*/ 676275 w 1169988"/>
              <a:gd name="connsiteY23" fmla="*/ 1260476 h 1349376"/>
              <a:gd name="connsiteX24" fmla="*/ 630238 w 1169988"/>
              <a:gd name="connsiteY24" fmla="*/ 1169989 h 1349376"/>
              <a:gd name="connsiteX25" fmla="*/ 541338 w 1169988"/>
              <a:gd name="connsiteY25" fmla="*/ 1260476 h 1349376"/>
              <a:gd name="connsiteX26" fmla="*/ 495300 w 1169988"/>
              <a:gd name="connsiteY26" fmla="*/ 1169989 h 1349376"/>
              <a:gd name="connsiteX27" fmla="*/ 360363 w 1169988"/>
              <a:gd name="connsiteY27" fmla="*/ 1169989 h 1349376"/>
              <a:gd name="connsiteX28" fmla="*/ 225425 w 1169988"/>
              <a:gd name="connsiteY28" fmla="*/ 1079501 h 1349376"/>
              <a:gd name="connsiteX29" fmla="*/ 225425 w 1169988"/>
              <a:gd name="connsiteY29" fmla="*/ 1035051 h 1349376"/>
              <a:gd name="connsiteX30" fmla="*/ 269875 w 1169988"/>
              <a:gd name="connsiteY30" fmla="*/ 990601 h 1349376"/>
              <a:gd name="connsiteX31" fmla="*/ 269875 w 1169988"/>
              <a:gd name="connsiteY31" fmla="*/ 900113 h 1349376"/>
              <a:gd name="connsiteX32" fmla="*/ 360363 w 1169988"/>
              <a:gd name="connsiteY32" fmla="*/ 809626 h 1349376"/>
              <a:gd name="connsiteX33" fmla="*/ 315913 w 1169988"/>
              <a:gd name="connsiteY33" fmla="*/ 720726 h 1349376"/>
              <a:gd name="connsiteX34" fmla="*/ 180975 w 1169988"/>
              <a:gd name="connsiteY34" fmla="*/ 720726 h 1349376"/>
              <a:gd name="connsiteX35" fmla="*/ 0 w 1169988"/>
              <a:gd name="connsiteY35" fmla="*/ 630238 h 1349376"/>
              <a:gd name="connsiteX36" fmla="*/ 46038 w 1169988"/>
              <a:gd name="connsiteY36" fmla="*/ 539751 h 1349376"/>
              <a:gd name="connsiteX37" fmla="*/ 0 w 1169988"/>
              <a:gd name="connsiteY37" fmla="*/ 404813 h 1349376"/>
              <a:gd name="connsiteX38" fmla="*/ 180975 w 1169988"/>
              <a:gd name="connsiteY38" fmla="*/ 495301 h 1349376"/>
              <a:gd name="connsiteX39" fmla="*/ 225425 w 1169988"/>
              <a:gd name="connsiteY39" fmla="*/ 449263 h 1349376"/>
              <a:gd name="connsiteX40" fmla="*/ 225425 w 1169988"/>
              <a:gd name="connsiteY40" fmla="*/ 360363 h 1349376"/>
              <a:gd name="connsiteX41" fmla="*/ 269875 w 1169988"/>
              <a:gd name="connsiteY41" fmla="*/ 314325 h 1349376"/>
              <a:gd name="connsiteX42" fmla="*/ 360363 w 1169988"/>
              <a:gd name="connsiteY42" fmla="*/ 360363 h 1349376"/>
              <a:gd name="connsiteX43" fmla="*/ 406400 w 1169988"/>
              <a:gd name="connsiteY43" fmla="*/ 360363 h 1349376"/>
              <a:gd name="connsiteX44" fmla="*/ 360363 w 1169988"/>
              <a:gd name="connsiteY44" fmla="*/ 314325 h 1349376"/>
              <a:gd name="connsiteX45" fmla="*/ 495300 w 1169988"/>
              <a:gd name="connsiteY45" fmla="*/ 269875 h 1349376"/>
              <a:gd name="connsiteX46" fmla="*/ 450850 w 1169988"/>
              <a:gd name="connsiteY46" fmla="*/ 225425 h 1349376"/>
              <a:gd name="connsiteX47" fmla="*/ 495300 w 1169988"/>
              <a:gd name="connsiteY47" fmla="*/ 179388 h 1349376"/>
              <a:gd name="connsiteX48" fmla="*/ 406400 w 1169988"/>
              <a:gd name="connsiteY48" fmla="*/ 134938 h 1349376"/>
              <a:gd name="connsiteX49" fmla="*/ 495300 w 1169988"/>
              <a:gd name="connsiteY49" fmla="*/ 90488 h 1349376"/>
              <a:gd name="connsiteX50" fmla="*/ 676275 w 1169988"/>
              <a:gd name="connsiteY50" fmla="*/ 179388 h 1349376"/>
              <a:gd name="connsiteX51" fmla="*/ 720725 w 1169988"/>
              <a:gd name="connsiteY51" fmla="*/ 134938 h 1349376"/>
              <a:gd name="connsiteX52" fmla="*/ 676275 w 1169988"/>
              <a:gd name="connsiteY52" fmla="*/ 44450 h 1349376"/>
              <a:gd name="connsiteX53" fmla="*/ 720725 w 1169988"/>
              <a:gd name="connsiteY53" fmla="*/ 0 h 134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169988" h="1349376">
                <a:moveTo>
                  <a:pt x="720725" y="0"/>
                </a:moveTo>
                <a:lnTo>
                  <a:pt x="811213" y="44450"/>
                </a:lnTo>
                <a:lnTo>
                  <a:pt x="900113" y="179388"/>
                </a:lnTo>
                <a:lnTo>
                  <a:pt x="990600" y="225425"/>
                </a:lnTo>
                <a:lnTo>
                  <a:pt x="900113" y="314325"/>
                </a:lnTo>
                <a:lnTo>
                  <a:pt x="1035050" y="449263"/>
                </a:lnTo>
                <a:lnTo>
                  <a:pt x="990600" y="495301"/>
                </a:lnTo>
                <a:lnTo>
                  <a:pt x="1081088" y="584201"/>
                </a:lnTo>
                <a:lnTo>
                  <a:pt x="1035050" y="584201"/>
                </a:lnTo>
                <a:lnTo>
                  <a:pt x="1081088" y="674688"/>
                </a:lnTo>
                <a:lnTo>
                  <a:pt x="1125538" y="674688"/>
                </a:lnTo>
                <a:lnTo>
                  <a:pt x="1169988" y="765176"/>
                </a:lnTo>
                <a:lnTo>
                  <a:pt x="1035050" y="855663"/>
                </a:lnTo>
                <a:lnTo>
                  <a:pt x="990600" y="855663"/>
                </a:lnTo>
                <a:lnTo>
                  <a:pt x="855663" y="944563"/>
                </a:lnTo>
                <a:lnTo>
                  <a:pt x="855663" y="944563"/>
                </a:lnTo>
                <a:lnTo>
                  <a:pt x="811213" y="990600"/>
                </a:lnTo>
                <a:lnTo>
                  <a:pt x="811213" y="990601"/>
                </a:lnTo>
                <a:lnTo>
                  <a:pt x="811213" y="1035051"/>
                </a:lnTo>
                <a:lnTo>
                  <a:pt x="900113" y="1125539"/>
                </a:lnTo>
                <a:lnTo>
                  <a:pt x="855663" y="1260476"/>
                </a:lnTo>
                <a:lnTo>
                  <a:pt x="765175" y="1260476"/>
                </a:lnTo>
                <a:lnTo>
                  <a:pt x="676275" y="1349376"/>
                </a:lnTo>
                <a:lnTo>
                  <a:pt x="676275" y="1260476"/>
                </a:lnTo>
                <a:lnTo>
                  <a:pt x="630238" y="1169989"/>
                </a:lnTo>
                <a:lnTo>
                  <a:pt x="541338" y="1260476"/>
                </a:lnTo>
                <a:lnTo>
                  <a:pt x="495300" y="1169989"/>
                </a:lnTo>
                <a:lnTo>
                  <a:pt x="360363" y="1169989"/>
                </a:lnTo>
                <a:lnTo>
                  <a:pt x="225425" y="1079501"/>
                </a:lnTo>
                <a:lnTo>
                  <a:pt x="225425" y="1035051"/>
                </a:lnTo>
                <a:lnTo>
                  <a:pt x="269875" y="990601"/>
                </a:lnTo>
                <a:lnTo>
                  <a:pt x="269875" y="900113"/>
                </a:lnTo>
                <a:lnTo>
                  <a:pt x="360363" y="809626"/>
                </a:lnTo>
                <a:lnTo>
                  <a:pt x="315913" y="720726"/>
                </a:lnTo>
                <a:lnTo>
                  <a:pt x="180975" y="720726"/>
                </a:lnTo>
                <a:lnTo>
                  <a:pt x="0" y="630238"/>
                </a:lnTo>
                <a:lnTo>
                  <a:pt x="46038" y="539751"/>
                </a:lnTo>
                <a:lnTo>
                  <a:pt x="0" y="404813"/>
                </a:lnTo>
                <a:lnTo>
                  <a:pt x="180975" y="495301"/>
                </a:lnTo>
                <a:lnTo>
                  <a:pt x="225425" y="449263"/>
                </a:lnTo>
                <a:lnTo>
                  <a:pt x="225425" y="360363"/>
                </a:lnTo>
                <a:lnTo>
                  <a:pt x="269875" y="314325"/>
                </a:lnTo>
                <a:lnTo>
                  <a:pt x="360363" y="360363"/>
                </a:lnTo>
                <a:lnTo>
                  <a:pt x="406400" y="360363"/>
                </a:lnTo>
                <a:lnTo>
                  <a:pt x="360363" y="314325"/>
                </a:lnTo>
                <a:lnTo>
                  <a:pt x="495300" y="269875"/>
                </a:lnTo>
                <a:lnTo>
                  <a:pt x="450850" y="225425"/>
                </a:lnTo>
                <a:lnTo>
                  <a:pt x="495300" y="179388"/>
                </a:lnTo>
                <a:lnTo>
                  <a:pt x="406400" y="134938"/>
                </a:lnTo>
                <a:lnTo>
                  <a:pt x="495300" y="90488"/>
                </a:lnTo>
                <a:lnTo>
                  <a:pt x="676275" y="179388"/>
                </a:lnTo>
                <a:lnTo>
                  <a:pt x="720725" y="134938"/>
                </a:lnTo>
                <a:lnTo>
                  <a:pt x="676275" y="44450"/>
                </a:lnTo>
                <a:lnTo>
                  <a:pt x="720725" y="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3175"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 sz="1283">
              <a:solidFill>
                <a:schemeClr val="tx1"/>
              </a:solidFill>
            </a:endParaRPr>
          </a:p>
        </p:txBody>
      </p: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DF53F897-E9A6-419A-A4FC-563AD8E28ADE}"/>
              </a:ext>
            </a:extLst>
          </p:cNvPr>
          <p:cNvGrpSpPr/>
          <p:nvPr/>
        </p:nvGrpSpPr>
        <p:grpSpPr>
          <a:xfrm>
            <a:off x="2076042" y="2564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654123E3-C92C-47E7-9266-EB6DDB45F0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小鹿野町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4147327F-5B17-46D6-B1C6-A1E29EA313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AF171261-804A-437C-9A94-907E8AFE7C22}"/>
              </a:ext>
            </a:extLst>
          </p:cNvPr>
          <p:cNvGrpSpPr/>
          <p:nvPr/>
        </p:nvGrpSpPr>
        <p:grpSpPr>
          <a:xfrm>
            <a:off x="3277697" y="46925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9" name="四角形: 上の 2 つの角を丸める 598">
              <a:extLst>
                <a:ext uri="{FF2B5EF4-FFF2-40B4-BE49-F238E27FC236}">
                  <a16:creationId xmlns:a16="http://schemas.microsoft.com/office/drawing/2014/main" id="{1C726B5A-2B95-4CCE-BD38-4D65092DF7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岩槻区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0" name="四角形: 上の 2 つの角を丸める 599">
              <a:extLst>
                <a:ext uri="{FF2B5EF4-FFF2-40B4-BE49-F238E27FC236}">
                  <a16:creationId xmlns:a16="http://schemas.microsoft.com/office/drawing/2014/main" id="{D5D52E9F-AA7E-4CF2-950C-60452F53EE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1" name="グループ化 600">
            <a:extLst>
              <a:ext uri="{FF2B5EF4-FFF2-40B4-BE49-F238E27FC236}">
                <a16:creationId xmlns:a16="http://schemas.microsoft.com/office/drawing/2014/main" id="{5C4C1B12-CCFA-4899-823D-DE78267B325D}"/>
              </a:ext>
            </a:extLst>
          </p:cNvPr>
          <p:cNvGrpSpPr/>
          <p:nvPr/>
        </p:nvGrpSpPr>
        <p:grpSpPr>
          <a:xfrm>
            <a:off x="2505910" y="46925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7B82AB4B-75A0-4784-A187-6E3290C45D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見沼区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9FA9CB9B-FE71-4C56-99FF-39069654F4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06ED144B-034F-417B-BB12-A3EAE8B8F89B}"/>
              </a:ext>
            </a:extLst>
          </p:cNvPr>
          <p:cNvGrpSpPr/>
          <p:nvPr/>
        </p:nvGrpSpPr>
        <p:grpSpPr>
          <a:xfrm>
            <a:off x="1734122" y="46925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5" name="四角形: 上の 2 つの角を丸める 604">
              <a:extLst>
                <a:ext uri="{FF2B5EF4-FFF2-40B4-BE49-F238E27FC236}">
                  <a16:creationId xmlns:a16="http://schemas.microsoft.com/office/drawing/2014/main" id="{5685F290-6CCC-49B9-87CA-4C1A47A4F8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6" name="四角形: 上の 2 つの角を丸める 605">
              <a:extLst>
                <a:ext uri="{FF2B5EF4-FFF2-40B4-BE49-F238E27FC236}">
                  <a16:creationId xmlns:a16="http://schemas.microsoft.com/office/drawing/2014/main" id="{F2CD1D07-0EBB-42F8-AB4E-0313731957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26874241-1494-4030-AC10-025FBEB6A306}"/>
              </a:ext>
            </a:extLst>
          </p:cNvPr>
          <p:cNvGrpSpPr/>
          <p:nvPr/>
        </p:nvGrpSpPr>
        <p:grpSpPr>
          <a:xfrm>
            <a:off x="3225910" y="55506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ED3BBCE4-EF1E-42E8-B9BE-24F3FF0F40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03F11B45-E714-49AA-BE7F-1FA27D32B0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1B3DC655-9B23-4ABC-A373-5F4F64709866}"/>
              </a:ext>
            </a:extLst>
          </p:cNvPr>
          <p:cNvGrpSpPr/>
          <p:nvPr/>
        </p:nvGrpSpPr>
        <p:grpSpPr>
          <a:xfrm>
            <a:off x="2128406" y="51791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E3551B6D-E832-4F2D-96A9-5DCB1C0066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6" name="四角形: 上の 2 つの角を丸める 635">
              <a:extLst>
                <a:ext uri="{FF2B5EF4-FFF2-40B4-BE49-F238E27FC236}">
                  <a16:creationId xmlns:a16="http://schemas.microsoft.com/office/drawing/2014/main" id="{41EE11D6-4385-4935-9F33-5943295218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7" name="グループ化 636">
            <a:extLst>
              <a:ext uri="{FF2B5EF4-FFF2-40B4-BE49-F238E27FC236}">
                <a16:creationId xmlns:a16="http://schemas.microsoft.com/office/drawing/2014/main" id="{81F67517-05FC-4AB9-AEE5-0651B1B64DA7}"/>
              </a:ext>
            </a:extLst>
          </p:cNvPr>
          <p:cNvGrpSpPr/>
          <p:nvPr/>
        </p:nvGrpSpPr>
        <p:grpSpPr>
          <a:xfrm>
            <a:off x="1356618" y="51791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8" name="四角形: 上の 2 つの角を丸める 637">
              <a:extLst>
                <a:ext uri="{FF2B5EF4-FFF2-40B4-BE49-F238E27FC236}">
                  <a16:creationId xmlns:a16="http://schemas.microsoft.com/office/drawing/2014/main" id="{772EF21B-C25E-45AE-BE39-4F02296169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639" name="四角形: 上の 2 つの角を丸める 638">
              <a:extLst>
                <a:ext uri="{FF2B5EF4-FFF2-40B4-BE49-F238E27FC236}">
                  <a16:creationId xmlns:a16="http://schemas.microsoft.com/office/drawing/2014/main" id="{91477D6A-E4A1-4EC7-ADA4-41B4537A13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DB0363E6-B0A2-4700-A7D5-35FBF79204E8}"/>
              </a:ext>
            </a:extLst>
          </p:cNvPr>
          <p:cNvGrpSpPr/>
          <p:nvPr/>
        </p:nvGrpSpPr>
        <p:grpSpPr>
          <a:xfrm>
            <a:off x="2438798" y="56741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1" name="四角形: 上の 2 つの角を丸める 640">
              <a:extLst>
                <a:ext uri="{FF2B5EF4-FFF2-40B4-BE49-F238E27FC236}">
                  <a16:creationId xmlns:a16="http://schemas.microsoft.com/office/drawing/2014/main" id="{D5328585-1B87-4902-B7E7-5A7F871633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浦和区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2" name="四角形: 上の 2 つの角を丸める 641">
              <a:extLst>
                <a:ext uri="{FF2B5EF4-FFF2-40B4-BE49-F238E27FC236}">
                  <a16:creationId xmlns:a16="http://schemas.microsoft.com/office/drawing/2014/main" id="{2D4DD483-BA29-42BD-BBD3-3DED3C66A6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8624BF60-7156-4488-884F-ED346D14D1DC}"/>
              </a:ext>
            </a:extLst>
          </p:cNvPr>
          <p:cNvGrpSpPr/>
          <p:nvPr/>
        </p:nvGrpSpPr>
        <p:grpSpPr>
          <a:xfrm>
            <a:off x="1667011" y="56741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E13C88E6-A2B7-4361-9A99-7B6E6AE74B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FE10FB1A-B200-4E57-B3DD-1C67AFD2F3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D2EBA099-3DD0-4510-B719-6C4199321883}"/>
              </a:ext>
            </a:extLst>
          </p:cNvPr>
          <p:cNvGrpSpPr/>
          <p:nvPr/>
        </p:nvGrpSpPr>
        <p:grpSpPr>
          <a:xfrm>
            <a:off x="895223" y="56741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AEF7AC58-1FE9-4FFC-84A5-16910C2BCC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1676EA2F-4B7E-4D4B-BFEA-EA0F4BD1E2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D8889AB3-EA27-4E3B-9377-A4CAB787FBFB}"/>
              </a:ext>
            </a:extLst>
          </p:cNvPr>
          <p:cNvGrpSpPr/>
          <p:nvPr/>
        </p:nvGrpSpPr>
        <p:grpSpPr>
          <a:xfrm>
            <a:off x="2287796" y="62697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CDBE4F88-7273-4786-8E81-EE9D42F51A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79AF683F-888A-4F06-9100-214BCA95C4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71ED7BB3-E4B5-487C-9DD0-90E6C31EEED1}"/>
              </a:ext>
            </a:extLst>
          </p:cNvPr>
          <p:cNvGrpSpPr/>
          <p:nvPr/>
        </p:nvGrpSpPr>
        <p:grpSpPr>
          <a:xfrm>
            <a:off x="7385215" y="3863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3" name="四角形: 上の 2 つの角を丸める 652">
              <a:extLst>
                <a:ext uri="{FF2B5EF4-FFF2-40B4-BE49-F238E27FC236}">
                  <a16:creationId xmlns:a16="http://schemas.microsoft.com/office/drawing/2014/main" id="{28C7CCB8-8E8B-495C-A698-9C0C6DB14A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さいたま市</a:t>
              </a:r>
            </a:p>
          </p:txBody>
        </p:sp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D60E7B65-C057-470A-AB94-0605638537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29254BBB-570C-4586-A68C-8782E516E4E0}"/>
              </a:ext>
            </a:extLst>
          </p:cNvPr>
          <p:cNvGrpSpPr/>
          <p:nvPr/>
        </p:nvGrpSpPr>
        <p:grpSpPr>
          <a:xfrm>
            <a:off x="1553460" y="3336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6" name="四角形: 上の 2 つの角を丸める 655">
              <a:extLst>
                <a:ext uri="{FF2B5EF4-FFF2-40B4-BE49-F238E27FC236}">
                  <a16:creationId xmlns:a16="http://schemas.microsoft.com/office/drawing/2014/main" id="{A4545257-EF4F-4196-B449-CB4445FF6A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秩父市</a:t>
              </a:r>
            </a:p>
          </p:txBody>
        </p:sp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8C59EA69-376B-4C69-931F-23840C2D92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8890ED41-4407-4755-83FE-2A0425B0BCE8}"/>
              </a:ext>
            </a:extLst>
          </p:cNvPr>
          <p:cNvGrpSpPr/>
          <p:nvPr/>
        </p:nvGrpSpPr>
        <p:grpSpPr>
          <a:xfrm>
            <a:off x="6801250" y="801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9" name="四角形: 上の 2 つの角を丸める 658">
              <a:extLst>
                <a:ext uri="{FF2B5EF4-FFF2-40B4-BE49-F238E27FC236}">
                  <a16:creationId xmlns:a16="http://schemas.microsoft.com/office/drawing/2014/main" id="{BEC01F5B-B4C9-4AC0-82E5-16A1B182F2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羽生市</a:t>
              </a:r>
            </a:p>
          </p:txBody>
        </p:sp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141E06EE-68E4-4F14-A9D9-2F9933E7AF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CB1E190F-72CC-4E3A-8540-129C3B004739}"/>
              </a:ext>
            </a:extLst>
          </p:cNvPr>
          <p:cNvGrpSpPr/>
          <p:nvPr/>
        </p:nvGrpSpPr>
        <p:grpSpPr>
          <a:xfrm>
            <a:off x="6415012" y="12896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2" name="四角形: 上の 2 つの角を丸める 661">
              <a:extLst>
                <a:ext uri="{FF2B5EF4-FFF2-40B4-BE49-F238E27FC236}">
                  <a16:creationId xmlns:a16="http://schemas.microsoft.com/office/drawing/2014/main" id="{68BE3420-C634-4D9D-9A36-C74D7477EC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行田市</a:t>
              </a:r>
            </a:p>
          </p:txBody>
        </p:sp>
        <p:sp>
          <p:nvSpPr>
            <p:cNvPr id="663" name="四角形: 上の 2 つの角を丸める 662">
              <a:extLst>
                <a:ext uri="{FF2B5EF4-FFF2-40B4-BE49-F238E27FC236}">
                  <a16:creationId xmlns:a16="http://schemas.microsoft.com/office/drawing/2014/main" id="{27DC7A31-7861-48A5-8723-1750043921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4" name="グループ化 663">
            <a:extLst>
              <a:ext uri="{FF2B5EF4-FFF2-40B4-BE49-F238E27FC236}">
                <a16:creationId xmlns:a16="http://schemas.microsoft.com/office/drawing/2014/main" id="{BE366273-2674-4575-9FCF-DB0182B7604A}"/>
              </a:ext>
            </a:extLst>
          </p:cNvPr>
          <p:cNvGrpSpPr/>
          <p:nvPr/>
        </p:nvGrpSpPr>
        <p:grpSpPr>
          <a:xfrm>
            <a:off x="7186800" y="12896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96154F5D-55F3-4447-A5B7-9290A9E7AA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加須市</a:t>
              </a:r>
            </a:p>
          </p:txBody>
        </p:sp>
        <p:sp>
          <p:nvSpPr>
            <p:cNvPr id="666" name="四角形: 上の 2 つの角を丸める 665">
              <a:extLst>
                <a:ext uri="{FF2B5EF4-FFF2-40B4-BE49-F238E27FC236}">
                  <a16:creationId xmlns:a16="http://schemas.microsoft.com/office/drawing/2014/main" id="{2E6C0C84-0AE9-4761-A0CB-25FA2850F9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B9D12FAC-1017-4410-B2DA-27F6CDAC58F2}"/>
              </a:ext>
            </a:extLst>
          </p:cNvPr>
          <p:cNvGrpSpPr/>
          <p:nvPr/>
        </p:nvGrpSpPr>
        <p:grpSpPr>
          <a:xfrm>
            <a:off x="4586213" y="962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8" name="四角形: 上の 2 つの角を丸める 667">
              <a:extLst>
                <a:ext uri="{FF2B5EF4-FFF2-40B4-BE49-F238E27FC236}">
                  <a16:creationId xmlns:a16="http://schemas.microsoft.com/office/drawing/2014/main" id="{5D77FB25-193B-42F8-8558-FBF32F97D0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深谷市</a:t>
              </a:r>
            </a:p>
          </p:txBody>
        </p:sp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693EF556-69F1-4DBA-A5AB-CB34514BEF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FDBB2B98-5C74-4903-B08F-CE6AB58F8E04}"/>
              </a:ext>
            </a:extLst>
          </p:cNvPr>
          <p:cNvGrpSpPr/>
          <p:nvPr/>
        </p:nvGrpSpPr>
        <p:grpSpPr>
          <a:xfrm>
            <a:off x="5391556" y="962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869B0D3F-BD4B-441C-BFAD-8FF2AA4AB9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熊谷市</a:t>
              </a:r>
            </a:p>
          </p:txBody>
        </p:sp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C96EC4FE-91D7-42DD-BD88-998124300D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65AB9BA9-DDD3-46FA-A4F1-6B54E1AEB648}"/>
              </a:ext>
            </a:extLst>
          </p:cNvPr>
          <p:cNvGrpSpPr/>
          <p:nvPr/>
        </p:nvGrpSpPr>
        <p:grpSpPr>
          <a:xfrm>
            <a:off x="7270689" y="18590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4" name="四角形: 上の 2 つの角を丸める 673">
              <a:extLst>
                <a:ext uri="{FF2B5EF4-FFF2-40B4-BE49-F238E27FC236}">
                  <a16:creationId xmlns:a16="http://schemas.microsoft.com/office/drawing/2014/main" id="{AB32CA6F-EE3B-4983-B8B2-F98D7C965B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dirty="0">
                  <a:solidFill>
                    <a:schemeClr val="tx1"/>
                  </a:solidFill>
                  <a:effectLst/>
                </a:rPr>
                <a:t>久喜市</a:t>
              </a:r>
            </a:p>
          </p:txBody>
        </p:sp>
        <p:sp>
          <p:nvSpPr>
            <p:cNvPr id="675" name="四角形: 上の 2 つの角を丸める 674">
              <a:extLst>
                <a:ext uri="{FF2B5EF4-FFF2-40B4-BE49-F238E27FC236}">
                  <a16:creationId xmlns:a16="http://schemas.microsoft.com/office/drawing/2014/main" id="{07B27664-0351-4997-AA1D-D2609A5033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6" name="グループ化 675">
            <a:extLst>
              <a:ext uri="{FF2B5EF4-FFF2-40B4-BE49-F238E27FC236}">
                <a16:creationId xmlns:a16="http://schemas.microsoft.com/office/drawing/2014/main" id="{4D2CB9AA-52FD-4D57-8BCC-A1A810060893}"/>
              </a:ext>
            </a:extLst>
          </p:cNvPr>
          <p:cNvGrpSpPr/>
          <p:nvPr/>
        </p:nvGrpSpPr>
        <p:grpSpPr>
          <a:xfrm>
            <a:off x="8042477" y="18590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7" name="四角形: 上の 2 つの角を丸める 676">
              <a:extLst>
                <a:ext uri="{FF2B5EF4-FFF2-40B4-BE49-F238E27FC236}">
                  <a16:creationId xmlns:a16="http://schemas.microsoft.com/office/drawing/2014/main" id="{5BAE2875-E568-4C6D-BB9B-295757004E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幸手市</a:t>
              </a:r>
            </a:p>
          </p:txBody>
        </p:sp>
        <p:sp>
          <p:nvSpPr>
            <p:cNvPr id="678" name="四角形: 上の 2 つの角を丸める 677">
              <a:extLst>
                <a:ext uri="{FF2B5EF4-FFF2-40B4-BE49-F238E27FC236}">
                  <a16:creationId xmlns:a16="http://schemas.microsoft.com/office/drawing/2014/main" id="{B5B994D4-5CBA-42D3-A616-75F5016D95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9" name="グループ化 678">
            <a:extLst>
              <a:ext uri="{FF2B5EF4-FFF2-40B4-BE49-F238E27FC236}">
                <a16:creationId xmlns:a16="http://schemas.microsoft.com/office/drawing/2014/main" id="{3D8E5AA4-01F0-46D8-A105-A07E8BF3FACA}"/>
              </a:ext>
            </a:extLst>
          </p:cNvPr>
          <p:cNvGrpSpPr/>
          <p:nvPr/>
        </p:nvGrpSpPr>
        <p:grpSpPr>
          <a:xfrm>
            <a:off x="3655035" y="1822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0" name="四角形: 上の 2 つの角を丸める 679">
              <a:extLst>
                <a:ext uri="{FF2B5EF4-FFF2-40B4-BE49-F238E27FC236}">
                  <a16:creationId xmlns:a16="http://schemas.microsoft.com/office/drawing/2014/main" id="{42A9DEEF-EA7C-4554-B85A-F05A624A6E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上里町</a:t>
              </a:r>
            </a:p>
          </p:txBody>
        </p:sp>
        <p:sp>
          <p:nvSpPr>
            <p:cNvPr id="681" name="四角形: 上の 2 つの角を丸める 680">
              <a:extLst>
                <a:ext uri="{FF2B5EF4-FFF2-40B4-BE49-F238E27FC236}">
                  <a16:creationId xmlns:a16="http://schemas.microsoft.com/office/drawing/2014/main" id="{E02DD463-2BB8-4DDA-AF9D-31F7B7A188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9B8A760F-AC01-4352-8463-2BB93F01B2B3}"/>
              </a:ext>
            </a:extLst>
          </p:cNvPr>
          <p:cNvGrpSpPr/>
          <p:nvPr/>
        </p:nvGrpSpPr>
        <p:grpSpPr>
          <a:xfrm>
            <a:off x="3235586" y="6688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3" name="四角形: 上の 2 つの角を丸める 682">
              <a:extLst>
                <a:ext uri="{FF2B5EF4-FFF2-40B4-BE49-F238E27FC236}">
                  <a16:creationId xmlns:a16="http://schemas.microsoft.com/office/drawing/2014/main" id="{72744DF1-92C3-4CF5-839C-2D071E87C7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神川町</a:t>
              </a:r>
            </a:p>
          </p:txBody>
        </p:sp>
        <p:sp>
          <p:nvSpPr>
            <p:cNvPr id="684" name="四角形: 上の 2 つの角を丸める 683">
              <a:extLst>
                <a:ext uri="{FF2B5EF4-FFF2-40B4-BE49-F238E27FC236}">
                  <a16:creationId xmlns:a16="http://schemas.microsoft.com/office/drawing/2014/main" id="{1D7D2182-9B2B-4068-B992-A758B4A0DB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FE261053-4BF4-4229-9F29-DA2B6290982B}"/>
              </a:ext>
            </a:extLst>
          </p:cNvPr>
          <p:cNvGrpSpPr/>
          <p:nvPr/>
        </p:nvGrpSpPr>
        <p:grpSpPr>
          <a:xfrm>
            <a:off x="3042639" y="11805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6" name="四角形: 上の 2 つの角を丸める 685">
              <a:extLst>
                <a:ext uri="{FF2B5EF4-FFF2-40B4-BE49-F238E27FC236}">
                  <a16:creationId xmlns:a16="http://schemas.microsoft.com/office/drawing/2014/main" id="{9C09369F-7915-47E6-947C-40F1AD221E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本庄市</a:t>
              </a:r>
            </a:p>
          </p:txBody>
        </p:sp>
        <p:sp>
          <p:nvSpPr>
            <p:cNvPr id="687" name="四角形: 上の 2 つの角を丸める 686">
              <a:extLst>
                <a:ext uri="{FF2B5EF4-FFF2-40B4-BE49-F238E27FC236}">
                  <a16:creationId xmlns:a16="http://schemas.microsoft.com/office/drawing/2014/main" id="{A0771DAB-EFDC-4E60-A17B-D29CFEC8E7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98A98F3F-29E5-4174-BD63-5107B0898DA5}"/>
              </a:ext>
            </a:extLst>
          </p:cNvPr>
          <p:cNvGrpSpPr/>
          <p:nvPr/>
        </p:nvGrpSpPr>
        <p:grpSpPr>
          <a:xfrm>
            <a:off x="3822815" y="11805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9" name="四角形: 上の 2 つの角を丸める 688">
              <a:extLst>
                <a:ext uri="{FF2B5EF4-FFF2-40B4-BE49-F238E27FC236}">
                  <a16:creationId xmlns:a16="http://schemas.microsoft.com/office/drawing/2014/main" id="{FF91913D-A970-4063-A834-DF2F9400E1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690" name="四角形: 上の 2 つの角を丸める 689">
              <a:extLst>
                <a:ext uri="{FF2B5EF4-FFF2-40B4-BE49-F238E27FC236}">
                  <a16:creationId xmlns:a16="http://schemas.microsoft.com/office/drawing/2014/main" id="{355AA390-BB20-4F93-ADEF-A7A5C5EF7E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1" name="グループ化 690">
            <a:extLst>
              <a:ext uri="{FF2B5EF4-FFF2-40B4-BE49-F238E27FC236}">
                <a16:creationId xmlns:a16="http://schemas.microsoft.com/office/drawing/2014/main" id="{9E02C7A6-B915-41CB-8688-750D6C6708D3}"/>
              </a:ext>
            </a:extLst>
          </p:cNvPr>
          <p:cNvGrpSpPr/>
          <p:nvPr/>
        </p:nvGrpSpPr>
        <p:grpSpPr>
          <a:xfrm>
            <a:off x="3894230" y="37825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2" name="四角形: 上の 2 つの角を丸める 691">
              <a:extLst>
                <a:ext uri="{FF2B5EF4-FFF2-40B4-BE49-F238E27FC236}">
                  <a16:creationId xmlns:a16="http://schemas.microsoft.com/office/drawing/2014/main" id="{7CCD77D5-32A8-406A-9EB1-D3270F7320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飯能市</a:t>
              </a:r>
            </a:p>
          </p:txBody>
        </p:sp>
        <p:sp>
          <p:nvSpPr>
            <p:cNvPr id="693" name="四角形: 上の 2 つの角を丸める 692">
              <a:extLst>
                <a:ext uri="{FF2B5EF4-FFF2-40B4-BE49-F238E27FC236}">
                  <a16:creationId xmlns:a16="http://schemas.microsoft.com/office/drawing/2014/main" id="{1A0B45D0-3830-40B3-B16E-0D2C21AEA3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4" name="グループ化 693">
            <a:extLst>
              <a:ext uri="{FF2B5EF4-FFF2-40B4-BE49-F238E27FC236}">
                <a16:creationId xmlns:a16="http://schemas.microsoft.com/office/drawing/2014/main" id="{56F7C90F-0ED6-410D-9903-E605105F0E04}"/>
              </a:ext>
            </a:extLst>
          </p:cNvPr>
          <p:cNvGrpSpPr/>
          <p:nvPr/>
        </p:nvGrpSpPr>
        <p:grpSpPr>
          <a:xfrm>
            <a:off x="3155058" y="1651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5" name="四角形: 上の 2 つの角を丸める 694">
              <a:extLst>
                <a:ext uri="{FF2B5EF4-FFF2-40B4-BE49-F238E27FC236}">
                  <a16:creationId xmlns:a16="http://schemas.microsoft.com/office/drawing/2014/main" id="{452428E3-6CB4-4026-BF0D-333B21A3BB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長瀞町</a:t>
              </a:r>
            </a:p>
          </p:txBody>
        </p:sp>
        <p:sp>
          <p:nvSpPr>
            <p:cNvPr id="696" name="四角形: 上の 2 つの角を丸める 695">
              <a:extLst>
                <a:ext uri="{FF2B5EF4-FFF2-40B4-BE49-F238E27FC236}">
                  <a16:creationId xmlns:a16="http://schemas.microsoft.com/office/drawing/2014/main" id="{E7D7A1CE-1639-4AB7-B880-4CB0BD0250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7" name="グループ化 696">
            <a:extLst>
              <a:ext uri="{FF2B5EF4-FFF2-40B4-BE49-F238E27FC236}">
                <a16:creationId xmlns:a16="http://schemas.microsoft.com/office/drawing/2014/main" id="{E1045C0D-2ED9-4EC9-91A5-8A9593658D4B}"/>
              </a:ext>
            </a:extLst>
          </p:cNvPr>
          <p:cNvGrpSpPr/>
          <p:nvPr/>
        </p:nvGrpSpPr>
        <p:grpSpPr>
          <a:xfrm>
            <a:off x="5832796" y="50598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8" name="四角形: 上の 2 つの角を丸める 697">
              <a:extLst>
                <a:ext uri="{FF2B5EF4-FFF2-40B4-BE49-F238E27FC236}">
                  <a16:creationId xmlns:a16="http://schemas.microsoft.com/office/drawing/2014/main" id="{B4B85AEF-38CD-4F74-B1E9-0721CAB9FE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所沢市</a:t>
              </a:r>
            </a:p>
          </p:txBody>
        </p:sp>
        <p:sp>
          <p:nvSpPr>
            <p:cNvPr id="699" name="四角形: 上の 2 つの角を丸める 698">
              <a:extLst>
                <a:ext uri="{FF2B5EF4-FFF2-40B4-BE49-F238E27FC236}">
                  <a16:creationId xmlns:a16="http://schemas.microsoft.com/office/drawing/2014/main" id="{341EA383-2877-49CC-B2FC-DF39D1D34C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0" name="グループ化 699">
            <a:extLst>
              <a:ext uri="{FF2B5EF4-FFF2-40B4-BE49-F238E27FC236}">
                <a16:creationId xmlns:a16="http://schemas.microsoft.com/office/drawing/2014/main" id="{01ECB319-9214-4722-953D-D0E2288E5E24}"/>
              </a:ext>
            </a:extLst>
          </p:cNvPr>
          <p:cNvGrpSpPr/>
          <p:nvPr/>
        </p:nvGrpSpPr>
        <p:grpSpPr>
          <a:xfrm>
            <a:off x="3155058" y="2121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1" name="四角形: 上の 2 つの角を丸める 700">
              <a:extLst>
                <a:ext uri="{FF2B5EF4-FFF2-40B4-BE49-F238E27FC236}">
                  <a16:creationId xmlns:a16="http://schemas.microsoft.com/office/drawing/2014/main" id="{5BE6C242-752A-4D16-B98F-B645C973EA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皆野町</a:t>
              </a:r>
            </a:p>
          </p:txBody>
        </p:sp>
        <p:sp>
          <p:nvSpPr>
            <p:cNvPr id="702" name="四角形: 上の 2 つの角を丸める 701">
              <a:extLst>
                <a:ext uri="{FF2B5EF4-FFF2-40B4-BE49-F238E27FC236}">
                  <a16:creationId xmlns:a16="http://schemas.microsoft.com/office/drawing/2014/main" id="{58CD1315-3B4A-467C-94A6-D9FF042F54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3" name="グループ化 702">
            <a:extLst>
              <a:ext uri="{FF2B5EF4-FFF2-40B4-BE49-F238E27FC236}">
                <a16:creationId xmlns:a16="http://schemas.microsoft.com/office/drawing/2014/main" id="{F8540C76-E88F-48CB-9500-17EE5EC4D407}"/>
              </a:ext>
            </a:extLst>
          </p:cNvPr>
          <p:cNvGrpSpPr/>
          <p:nvPr/>
        </p:nvGrpSpPr>
        <p:grpSpPr>
          <a:xfrm>
            <a:off x="3918456" y="1651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4" name="四角形: 上の 2 つの角を丸める 703">
              <a:extLst>
                <a:ext uri="{FF2B5EF4-FFF2-40B4-BE49-F238E27FC236}">
                  <a16:creationId xmlns:a16="http://schemas.microsoft.com/office/drawing/2014/main" id="{174C8633-368D-476C-93AE-3BABF8ABCF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寄居町</a:t>
              </a:r>
            </a:p>
          </p:txBody>
        </p:sp>
        <p:sp>
          <p:nvSpPr>
            <p:cNvPr id="705" name="四角形: 上の 2 つの角を丸める 704">
              <a:extLst>
                <a:ext uri="{FF2B5EF4-FFF2-40B4-BE49-F238E27FC236}">
                  <a16:creationId xmlns:a16="http://schemas.microsoft.com/office/drawing/2014/main" id="{6E19E618-B863-4A2A-8867-69E2D93CA0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6" name="グループ化 705">
            <a:extLst>
              <a:ext uri="{FF2B5EF4-FFF2-40B4-BE49-F238E27FC236}">
                <a16:creationId xmlns:a16="http://schemas.microsoft.com/office/drawing/2014/main" id="{43FE6713-34AE-497A-B4FC-9A2ECAF5E924}"/>
              </a:ext>
            </a:extLst>
          </p:cNvPr>
          <p:cNvGrpSpPr/>
          <p:nvPr/>
        </p:nvGrpSpPr>
        <p:grpSpPr>
          <a:xfrm>
            <a:off x="3918456" y="2121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7" name="四角形: 上の 2 つの角を丸める 706">
              <a:extLst>
                <a:ext uri="{FF2B5EF4-FFF2-40B4-BE49-F238E27FC236}">
                  <a16:creationId xmlns:a16="http://schemas.microsoft.com/office/drawing/2014/main" id="{96F950D6-6C35-42C7-932A-94B96D17C4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東秩父村</a:t>
              </a:r>
            </a:p>
          </p:txBody>
        </p:sp>
        <p:sp>
          <p:nvSpPr>
            <p:cNvPr id="708" name="四角形: 上の 2 つの角を丸める 707">
              <a:extLst>
                <a:ext uri="{FF2B5EF4-FFF2-40B4-BE49-F238E27FC236}">
                  <a16:creationId xmlns:a16="http://schemas.microsoft.com/office/drawing/2014/main" id="{0C258052-36D3-42EB-9E79-9F579B2261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BB3B119A-40E7-4673-8A08-08AAA610E174}"/>
              </a:ext>
            </a:extLst>
          </p:cNvPr>
          <p:cNvGrpSpPr/>
          <p:nvPr/>
        </p:nvGrpSpPr>
        <p:grpSpPr>
          <a:xfrm>
            <a:off x="6339511" y="18590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0" name="四角形: 上の 2 つの角を丸める 709">
              <a:extLst>
                <a:ext uri="{FF2B5EF4-FFF2-40B4-BE49-F238E27FC236}">
                  <a16:creationId xmlns:a16="http://schemas.microsoft.com/office/drawing/2014/main" id="{4C581D61-BD58-4FD3-90B0-578CDEC23E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鴻巣市</a:t>
              </a:r>
            </a:p>
          </p:txBody>
        </p:sp>
        <p:sp>
          <p:nvSpPr>
            <p:cNvPr id="711" name="四角形: 上の 2 つの角を丸める 710">
              <a:extLst>
                <a:ext uri="{FF2B5EF4-FFF2-40B4-BE49-F238E27FC236}">
                  <a16:creationId xmlns:a16="http://schemas.microsoft.com/office/drawing/2014/main" id="{6646D116-FDC6-4208-8282-CBBCAF8342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2" name="グループ化 711">
            <a:extLst>
              <a:ext uri="{FF2B5EF4-FFF2-40B4-BE49-F238E27FC236}">
                <a16:creationId xmlns:a16="http://schemas.microsoft.com/office/drawing/2014/main" id="{0128D777-1689-461B-8DF8-909495842FB5}"/>
              </a:ext>
            </a:extLst>
          </p:cNvPr>
          <p:cNvGrpSpPr/>
          <p:nvPr/>
        </p:nvGrpSpPr>
        <p:grpSpPr>
          <a:xfrm>
            <a:off x="4685757" y="1651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3" name="四角形: 上の 2 つの角を丸める 712">
              <a:extLst>
                <a:ext uri="{FF2B5EF4-FFF2-40B4-BE49-F238E27FC236}">
                  <a16:creationId xmlns:a16="http://schemas.microsoft.com/office/drawing/2014/main" id="{4291EAC4-CF52-4F5D-A8AE-E204E9EC52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小川町</a:t>
              </a:r>
            </a:p>
          </p:txBody>
        </p:sp>
        <p:sp>
          <p:nvSpPr>
            <p:cNvPr id="714" name="四角形: 上の 2 つの角を丸める 713">
              <a:extLst>
                <a:ext uri="{FF2B5EF4-FFF2-40B4-BE49-F238E27FC236}">
                  <a16:creationId xmlns:a16="http://schemas.microsoft.com/office/drawing/2014/main" id="{CEB973A9-402E-45ED-847F-D916107497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5" name="グループ化 714">
            <a:extLst>
              <a:ext uri="{FF2B5EF4-FFF2-40B4-BE49-F238E27FC236}">
                <a16:creationId xmlns:a16="http://schemas.microsoft.com/office/drawing/2014/main" id="{25BD5C69-7003-435E-AD70-BE7F0E80C772}"/>
              </a:ext>
            </a:extLst>
          </p:cNvPr>
          <p:cNvGrpSpPr/>
          <p:nvPr/>
        </p:nvGrpSpPr>
        <p:grpSpPr>
          <a:xfrm>
            <a:off x="5457959" y="1651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6" name="四角形: 上の 2 つの角を丸める 715">
              <a:extLst>
                <a:ext uri="{FF2B5EF4-FFF2-40B4-BE49-F238E27FC236}">
                  <a16:creationId xmlns:a16="http://schemas.microsoft.com/office/drawing/2014/main" id="{BDAF977A-0F62-4735-9658-4F4F681EDF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滑川町</a:t>
              </a:r>
            </a:p>
          </p:txBody>
        </p:sp>
        <p:sp>
          <p:nvSpPr>
            <p:cNvPr id="717" name="四角形: 上の 2 つの角を丸める 716">
              <a:extLst>
                <a:ext uri="{FF2B5EF4-FFF2-40B4-BE49-F238E27FC236}">
                  <a16:creationId xmlns:a16="http://schemas.microsoft.com/office/drawing/2014/main" id="{F8FF5F92-1F63-4696-8B0E-FCC828E3FD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8" name="グループ化 717">
            <a:extLst>
              <a:ext uri="{FF2B5EF4-FFF2-40B4-BE49-F238E27FC236}">
                <a16:creationId xmlns:a16="http://schemas.microsoft.com/office/drawing/2014/main" id="{9DA8E2F7-4055-4001-8262-988ABE06AC91}"/>
              </a:ext>
            </a:extLst>
          </p:cNvPr>
          <p:cNvGrpSpPr/>
          <p:nvPr/>
        </p:nvGrpSpPr>
        <p:grpSpPr>
          <a:xfrm>
            <a:off x="4685757" y="21382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9" name="四角形: 上の 2 つの角を丸める 718">
              <a:extLst>
                <a:ext uri="{FF2B5EF4-FFF2-40B4-BE49-F238E27FC236}">
                  <a16:creationId xmlns:a16="http://schemas.microsoft.com/office/drawing/2014/main" id="{35E2E53E-0857-44B6-8D15-7798B39A5B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嵐山町</a:t>
              </a:r>
            </a:p>
          </p:txBody>
        </p:sp>
        <p:sp>
          <p:nvSpPr>
            <p:cNvPr id="720" name="四角形: 上の 2 つの角を丸める 719">
              <a:extLst>
                <a:ext uri="{FF2B5EF4-FFF2-40B4-BE49-F238E27FC236}">
                  <a16:creationId xmlns:a16="http://schemas.microsoft.com/office/drawing/2014/main" id="{8042D606-376D-4EA5-9CA2-A80EF87D02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1" name="グループ化 720">
            <a:extLst>
              <a:ext uri="{FF2B5EF4-FFF2-40B4-BE49-F238E27FC236}">
                <a16:creationId xmlns:a16="http://schemas.microsoft.com/office/drawing/2014/main" id="{F946BF46-3F9B-4960-9EF7-18E6EB551516}"/>
              </a:ext>
            </a:extLst>
          </p:cNvPr>
          <p:cNvGrpSpPr/>
          <p:nvPr/>
        </p:nvGrpSpPr>
        <p:grpSpPr>
          <a:xfrm>
            <a:off x="7303926" y="23288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2" name="四角形: 上の 2 つの角を丸める 721">
              <a:extLst>
                <a:ext uri="{FF2B5EF4-FFF2-40B4-BE49-F238E27FC236}">
                  <a16:creationId xmlns:a16="http://schemas.microsoft.com/office/drawing/2014/main" id="{46B94997-55AD-4D45-89CF-36F3EC0A69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白岡町</a:t>
              </a:r>
            </a:p>
          </p:txBody>
        </p:sp>
        <p:sp>
          <p:nvSpPr>
            <p:cNvPr id="723" name="四角形: 上の 2 つの角を丸める 722">
              <a:extLst>
                <a:ext uri="{FF2B5EF4-FFF2-40B4-BE49-F238E27FC236}">
                  <a16:creationId xmlns:a16="http://schemas.microsoft.com/office/drawing/2014/main" id="{30E89702-3C94-4806-99CB-10D68199B3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4" name="グループ化 723">
            <a:extLst>
              <a:ext uri="{FF2B5EF4-FFF2-40B4-BE49-F238E27FC236}">
                <a16:creationId xmlns:a16="http://schemas.microsoft.com/office/drawing/2014/main" id="{5509281E-DED1-44AC-B692-055617A865E4}"/>
              </a:ext>
            </a:extLst>
          </p:cNvPr>
          <p:cNvGrpSpPr/>
          <p:nvPr/>
        </p:nvGrpSpPr>
        <p:grpSpPr>
          <a:xfrm>
            <a:off x="8067325" y="23288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5" name="四角形: 上の 2 つの角を丸める 724">
              <a:extLst>
                <a:ext uri="{FF2B5EF4-FFF2-40B4-BE49-F238E27FC236}">
                  <a16:creationId xmlns:a16="http://schemas.microsoft.com/office/drawing/2014/main" id="{947D4584-FC05-49D7-A32E-8AE95F9C4C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宮伏町</a:t>
              </a:r>
            </a:p>
          </p:txBody>
        </p:sp>
        <p:sp>
          <p:nvSpPr>
            <p:cNvPr id="726" name="四角形: 上の 2 つの角を丸める 725">
              <a:extLst>
                <a:ext uri="{FF2B5EF4-FFF2-40B4-BE49-F238E27FC236}">
                  <a16:creationId xmlns:a16="http://schemas.microsoft.com/office/drawing/2014/main" id="{B1D6F132-AA1D-48B7-962B-5521F865C4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7" name="グループ化 726">
            <a:extLst>
              <a:ext uri="{FF2B5EF4-FFF2-40B4-BE49-F238E27FC236}">
                <a16:creationId xmlns:a16="http://schemas.microsoft.com/office/drawing/2014/main" id="{F8F7018F-F3D4-4086-8BDE-6165209A911B}"/>
              </a:ext>
            </a:extLst>
          </p:cNvPr>
          <p:cNvGrpSpPr/>
          <p:nvPr/>
        </p:nvGrpSpPr>
        <p:grpSpPr>
          <a:xfrm>
            <a:off x="8830723" y="23288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8" name="四角形: 上の 2 つの角を丸める 727">
              <a:extLst>
                <a:ext uri="{FF2B5EF4-FFF2-40B4-BE49-F238E27FC236}">
                  <a16:creationId xmlns:a16="http://schemas.microsoft.com/office/drawing/2014/main" id="{CE766917-F17B-4CF6-BF59-C4CF19F6CD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杉戸町</a:t>
              </a:r>
            </a:p>
          </p:txBody>
        </p:sp>
        <p:sp>
          <p:nvSpPr>
            <p:cNvPr id="729" name="四角形: 上の 2 つの角を丸める 728">
              <a:extLst>
                <a:ext uri="{FF2B5EF4-FFF2-40B4-BE49-F238E27FC236}">
                  <a16:creationId xmlns:a16="http://schemas.microsoft.com/office/drawing/2014/main" id="{1951C3E9-63BB-4D36-9FE5-D8E3B7BE32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0" name="グループ化 729">
            <a:extLst>
              <a:ext uri="{FF2B5EF4-FFF2-40B4-BE49-F238E27FC236}">
                <a16:creationId xmlns:a16="http://schemas.microsoft.com/office/drawing/2014/main" id="{C1847143-7164-41AB-A325-00C0DCF675A0}"/>
              </a:ext>
            </a:extLst>
          </p:cNvPr>
          <p:cNvGrpSpPr/>
          <p:nvPr/>
        </p:nvGrpSpPr>
        <p:grpSpPr>
          <a:xfrm>
            <a:off x="3910656" y="26248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1" name="四角形: 上の 2 つの角を丸める 730">
              <a:extLst>
                <a:ext uri="{FF2B5EF4-FFF2-40B4-BE49-F238E27FC236}">
                  <a16:creationId xmlns:a16="http://schemas.microsoft.com/office/drawing/2014/main" id="{9A2BCD32-F785-484A-89C3-7BEDEE2D30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ときがわ町</a:t>
              </a:r>
            </a:p>
          </p:txBody>
        </p:sp>
        <p:sp>
          <p:nvSpPr>
            <p:cNvPr id="732" name="四角形: 上の 2 つの角を丸める 731">
              <a:extLst>
                <a:ext uri="{FF2B5EF4-FFF2-40B4-BE49-F238E27FC236}">
                  <a16:creationId xmlns:a16="http://schemas.microsoft.com/office/drawing/2014/main" id="{F792CEAC-E8BF-4A9C-8A65-699244C8AE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3" name="グループ化 732">
            <a:extLst>
              <a:ext uri="{FF2B5EF4-FFF2-40B4-BE49-F238E27FC236}">
                <a16:creationId xmlns:a16="http://schemas.microsoft.com/office/drawing/2014/main" id="{DC2355D7-57A9-4531-89E9-EFF9B554C708}"/>
              </a:ext>
            </a:extLst>
          </p:cNvPr>
          <p:cNvGrpSpPr/>
          <p:nvPr/>
        </p:nvGrpSpPr>
        <p:grpSpPr>
          <a:xfrm>
            <a:off x="3123322" y="28765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4" name="四角形: 上の 2 つの角を丸める 733">
              <a:extLst>
                <a:ext uri="{FF2B5EF4-FFF2-40B4-BE49-F238E27FC236}">
                  <a16:creationId xmlns:a16="http://schemas.microsoft.com/office/drawing/2014/main" id="{6498BBEC-ECA0-41A2-8478-03A549535D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横瀬町</a:t>
              </a:r>
            </a:p>
          </p:txBody>
        </p:sp>
        <p:sp>
          <p:nvSpPr>
            <p:cNvPr id="735" name="四角形: 上の 2 つの角を丸める 734">
              <a:extLst>
                <a:ext uri="{FF2B5EF4-FFF2-40B4-BE49-F238E27FC236}">
                  <a16:creationId xmlns:a16="http://schemas.microsoft.com/office/drawing/2014/main" id="{E8914535-4549-4450-BC17-6D75C6AA6D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6" name="グループ化 735">
            <a:extLst>
              <a:ext uri="{FF2B5EF4-FFF2-40B4-BE49-F238E27FC236}">
                <a16:creationId xmlns:a16="http://schemas.microsoft.com/office/drawing/2014/main" id="{3E4FC2BC-44E4-467B-A904-B4B466C476B7}"/>
              </a:ext>
            </a:extLst>
          </p:cNvPr>
          <p:cNvGrpSpPr/>
          <p:nvPr/>
        </p:nvGrpSpPr>
        <p:grpSpPr>
          <a:xfrm>
            <a:off x="4685757" y="26248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7" name="四角形: 上の 2 つの角を丸める 736">
              <a:extLst>
                <a:ext uri="{FF2B5EF4-FFF2-40B4-BE49-F238E27FC236}">
                  <a16:creationId xmlns:a16="http://schemas.microsoft.com/office/drawing/2014/main" id="{AED45B1D-C2CE-42E1-947C-523DECDD70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鳩山町</a:t>
              </a:r>
            </a:p>
          </p:txBody>
        </p:sp>
        <p:sp>
          <p:nvSpPr>
            <p:cNvPr id="738" name="四角形: 上の 2 つの角を丸める 737">
              <a:extLst>
                <a:ext uri="{FF2B5EF4-FFF2-40B4-BE49-F238E27FC236}">
                  <a16:creationId xmlns:a16="http://schemas.microsoft.com/office/drawing/2014/main" id="{0667D4D2-AC9A-4A69-AB7D-129F76BA5F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9" name="グループ化 738">
            <a:extLst>
              <a:ext uri="{FF2B5EF4-FFF2-40B4-BE49-F238E27FC236}">
                <a16:creationId xmlns:a16="http://schemas.microsoft.com/office/drawing/2014/main" id="{8D507BED-2018-452F-8775-AA0D1ABFE6EB}"/>
              </a:ext>
            </a:extLst>
          </p:cNvPr>
          <p:cNvGrpSpPr/>
          <p:nvPr/>
        </p:nvGrpSpPr>
        <p:grpSpPr>
          <a:xfrm>
            <a:off x="3893878" y="31114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0" name="四角形: 上の 2 つの角を丸める 739">
              <a:extLst>
                <a:ext uri="{FF2B5EF4-FFF2-40B4-BE49-F238E27FC236}">
                  <a16:creationId xmlns:a16="http://schemas.microsoft.com/office/drawing/2014/main" id="{583FFFFE-CD88-4ECA-93CA-2A51C894A7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越生町</a:t>
              </a:r>
            </a:p>
          </p:txBody>
        </p:sp>
        <p:sp>
          <p:nvSpPr>
            <p:cNvPr id="741" name="四角形: 上の 2 つの角を丸める 740">
              <a:extLst>
                <a:ext uri="{FF2B5EF4-FFF2-40B4-BE49-F238E27FC236}">
                  <a16:creationId xmlns:a16="http://schemas.microsoft.com/office/drawing/2014/main" id="{52B5DFFD-0B17-4B72-9A3C-8440754559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2" name="グループ化 741">
            <a:extLst>
              <a:ext uri="{FF2B5EF4-FFF2-40B4-BE49-F238E27FC236}">
                <a16:creationId xmlns:a16="http://schemas.microsoft.com/office/drawing/2014/main" id="{F0024876-3F76-45F0-A2C8-61D4178864BD}"/>
              </a:ext>
            </a:extLst>
          </p:cNvPr>
          <p:cNvGrpSpPr/>
          <p:nvPr/>
        </p:nvGrpSpPr>
        <p:grpSpPr>
          <a:xfrm>
            <a:off x="4685757" y="31114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3" name="四角形: 上の 2 つの角を丸める 742">
              <a:extLst>
                <a:ext uri="{FF2B5EF4-FFF2-40B4-BE49-F238E27FC236}">
                  <a16:creationId xmlns:a16="http://schemas.microsoft.com/office/drawing/2014/main" id="{D5D2BBA1-4491-47D3-A7D2-F8D2587AEC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毛呂山町</a:t>
              </a:r>
            </a:p>
          </p:txBody>
        </p:sp>
        <p:sp>
          <p:nvSpPr>
            <p:cNvPr id="744" name="四角形: 上の 2 つの角を丸める 743">
              <a:extLst>
                <a:ext uri="{FF2B5EF4-FFF2-40B4-BE49-F238E27FC236}">
                  <a16:creationId xmlns:a16="http://schemas.microsoft.com/office/drawing/2014/main" id="{C60C760E-3B33-4CE0-85A7-82C5989FC2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5" name="グループ化 744">
            <a:extLst>
              <a:ext uri="{FF2B5EF4-FFF2-40B4-BE49-F238E27FC236}">
                <a16:creationId xmlns:a16="http://schemas.microsoft.com/office/drawing/2014/main" id="{6AC3E9D0-5B52-4FB0-A30A-0B2E619B6DA3}"/>
              </a:ext>
            </a:extLst>
          </p:cNvPr>
          <p:cNvGrpSpPr/>
          <p:nvPr/>
        </p:nvGrpSpPr>
        <p:grpSpPr>
          <a:xfrm>
            <a:off x="8845504" y="27902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6" name="四角形: 上の 2 つの角を丸める 745">
              <a:extLst>
                <a:ext uri="{FF2B5EF4-FFF2-40B4-BE49-F238E27FC236}">
                  <a16:creationId xmlns:a16="http://schemas.microsoft.com/office/drawing/2014/main" id="{65FCEADB-8F1A-4F2A-831F-CC3BFD1339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春日部市</a:t>
              </a:r>
            </a:p>
          </p:txBody>
        </p:sp>
        <p:sp>
          <p:nvSpPr>
            <p:cNvPr id="747" name="四角形: 上の 2 つの角を丸める 746">
              <a:extLst>
                <a:ext uri="{FF2B5EF4-FFF2-40B4-BE49-F238E27FC236}">
                  <a16:creationId xmlns:a16="http://schemas.microsoft.com/office/drawing/2014/main" id="{722D3E60-2254-4E8C-AF24-C66E3890EC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8" name="グループ化 747">
            <a:extLst>
              <a:ext uri="{FF2B5EF4-FFF2-40B4-BE49-F238E27FC236}">
                <a16:creationId xmlns:a16="http://schemas.microsoft.com/office/drawing/2014/main" id="{1C7B44A2-F4B0-4644-BD49-D91BA5C35766}"/>
              </a:ext>
            </a:extLst>
          </p:cNvPr>
          <p:cNvGrpSpPr/>
          <p:nvPr/>
        </p:nvGrpSpPr>
        <p:grpSpPr>
          <a:xfrm>
            <a:off x="8834304" y="32600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9" name="四角形: 上の 2 つの角を丸める 748">
              <a:extLst>
                <a:ext uri="{FF2B5EF4-FFF2-40B4-BE49-F238E27FC236}">
                  <a16:creationId xmlns:a16="http://schemas.microsoft.com/office/drawing/2014/main" id="{526518D3-34A7-4F25-86A4-E2C5986CF1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松伏町</a:t>
              </a:r>
            </a:p>
          </p:txBody>
        </p:sp>
        <p:sp>
          <p:nvSpPr>
            <p:cNvPr id="750" name="四角形: 上の 2 つの角を丸める 749">
              <a:extLst>
                <a:ext uri="{FF2B5EF4-FFF2-40B4-BE49-F238E27FC236}">
                  <a16:creationId xmlns:a16="http://schemas.microsoft.com/office/drawing/2014/main" id="{6AFE2077-7658-44EB-BB3F-1091F95106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1" name="グループ化 750">
            <a:extLst>
              <a:ext uri="{FF2B5EF4-FFF2-40B4-BE49-F238E27FC236}">
                <a16:creationId xmlns:a16="http://schemas.microsoft.com/office/drawing/2014/main" id="{264808C1-73AF-4751-ABF0-4B73FE92C84B}"/>
              </a:ext>
            </a:extLst>
          </p:cNvPr>
          <p:cNvGrpSpPr/>
          <p:nvPr/>
        </p:nvGrpSpPr>
        <p:grpSpPr>
          <a:xfrm>
            <a:off x="8260590" y="37298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2" name="四角形: 上の 2 つの角を丸める 751">
              <a:extLst>
                <a:ext uri="{FF2B5EF4-FFF2-40B4-BE49-F238E27FC236}">
                  <a16:creationId xmlns:a16="http://schemas.microsoft.com/office/drawing/2014/main" id="{8D618821-7E48-4068-A892-E0DC3003FA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越谷市</a:t>
              </a:r>
            </a:p>
          </p:txBody>
        </p:sp>
        <p:sp>
          <p:nvSpPr>
            <p:cNvPr id="753" name="四角形: 上の 2 つの角を丸める 752">
              <a:extLst>
                <a:ext uri="{FF2B5EF4-FFF2-40B4-BE49-F238E27FC236}">
                  <a16:creationId xmlns:a16="http://schemas.microsoft.com/office/drawing/2014/main" id="{E8518140-8816-472C-ABE2-7934A860D9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4" name="グループ化 753">
            <a:extLst>
              <a:ext uri="{FF2B5EF4-FFF2-40B4-BE49-F238E27FC236}">
                <a16:creationId xmlns:a16="http://schemas.microsoft.com/office/drawing/2014/main" id="{128FDBF1-D888-4665-B9EA-DD4BA24611AE}"/>
              </a:ext>
            </a:extLst>
          </p:cNvPr>
          <p:cNvGrpSpPr/>
          <p:nvPr/>
        </p:nvGrpSpPr>
        <p:grpSpPr>
          <a:xfrm>
            <a:off x="9023988" y="37298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5" name="四角形: 上の 2 つの角を丸める 754">
              <a:extLst>
                <a:ext uri="{FF2B5EF4-FFF2-40B4-BE49-F238E27FC236}">
                  <a16:creationId xmlns:a16="http://schemas.microsoft.com/office/drawing/2014/main" id="{3068F9AE-5FE7-4C68-8027-FF110B1297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吉川市</a:t>
              </a:r>
            </a:p>
          </p:txBody>
        </p:sp>
        <p:sp>
          <p:nvSpPr>
            <p:cNvPr id="756" name="四角形: 上の 2 つの角を丸める 755">
              <a:extLst>
                <a:ext uri="{FF2B5EF4-FFF2-40B4-BE49-F238E27FC236}">
                  <a16:creationId xmlns:a16="http://schemas.microsoft.com/office/drawing/2014/main" id="{32A1F71E-E1C1-4F5D-B8F2-B71C7754F6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7" name="グループ化 756">
            <a:extLst>
              <a:ext uri="{FF2B5EF4-FFF2-40B4-BE49-F238E27FC236}">
                <a16:creationId xmlns:a16="http://schemas.microsoft.com/office/drawing/2014/main" id="{A976CD32-95C3-4FD4-8B78-113AAD974D9F}"/>
              </a:ext>
            </a:extLst>
          </p:cNvPr>
          <p:cNvGrpSpPr/>
          <p:nvPr/>
        </p:nvGrpSpPr>
        <p:grpSpPr>
          <a:xfrm>
            <a:off x="8260590" y="41996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8" name="四角形: 上の 2 つの角を丸める 757">
              <a:extLst>
                <a:ext uri="{FF2B5EF4-FFF2-40B4-BE49-F238E27FC236}">
                  <a16:creationId xmlns:a16="http://schemas.microsoft.com/office/drawing/2014/main" id="{ED3BD27D-0A62-4B57-89F0-7C83331D83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草加市</a:t>
              </a:r>
            </a:p>
          </p:txBody>
        </p:sp>
        <p:sp>
          <p:nvSpPr>
            <p:cNvPr id="759" name="四角形: 上の 2 つの角を丸める 758">
              <a:extLst>
                <a:ext uri="{FF2B5EF4-FFF2-40B4-BE49-F238E27FC236}">
                  <a16:creationId xmlns:a16="http://schemas.microsoft.com/office/drawing/2014/main" id="{D7BD9AC2-AF81-45C8-A6A3-2C2009ABE3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0" name="グループ化 759">
            <a:extLst>
              <a:ext uri="{FF2B5EF4-FFF2-40B4-BE49-F238E27FC236}">
                <a16:creationId xmlns:a16="http://schemas.microsoft.com/office/drawing/2014/main" id="{7883245D-25B8-4D61-B71A-AE643FC971E1}"/>
              </a:ext>
            </a:extLst>
          </p:cNvPr>
          <p:cNvGrpSpPr/>
          <p:nvPr/>
        </p:nvGrpSpPr>
        <p:grpSpPr>
          <a:xfrm>
            <a:off x="9023988" y="41996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1" name="四角形: 上の 2 つの角を丸める 760">
              <a:extLst>
                <a:ext uri="{FF2B5EF4-FFF2-40B4-BE49-F238E27FC236}">
                  <a16:creationId xmlns:a16="http://schemas.microsoft.com/office/drawing/2014/main" id="{DE69769E-C06E-42EA-9CAB-05EB0215F7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三郷市</a:t>
              </a:r>
            </a:p>
          </p:txBody>
        </p:sp>
        <p:sp>
          <p:nvSpPr>
            <p:cNvPr id="762" name="四角形: 上の 2 つの角を丸める 761">
              <a:extLst>
                <a:ext uri="{FF2B5EF4-FFF2-40B4-BE49-F238E27FC236}">
                  <a16:creationId xmlns:a16="http://schemas.microsoft.com/office/drawing/2014/main" id="{9DE38F5B-7589-4309-AE18-BD7F417DFC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3" name="グループ化 762">
            <a:extLst>
              <a:ext uri="{FF2B5EF4-FFF2-40B4-BE49-F238E27FC236}">
                <a16:creationId xmlns:a16="http://schemas.microsoft.com/office/drawing/2014/main" id="{308DB5ED-165F-4FCC-BBC5-EE843BC20CBC}"/>
              </a:ext>
            </a:extLst>
          </p:cNvPr>
          <p:cNvGrpSpPr/>
          <p:nvPr/>
        </p:nvGrpSpPr>
        <p:grpSpPr>
          <a:xfrm>
            <a:off x="8260590" y="46693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4" name="四角形: 上の 2 つの角を丸める 763">
              <a:extLst>
                <a:ext uri="{FF2B5EF4-FFF2-40B4-BE49-F238E27FC236}">
                  <a16:creationId xmlns:a16="http://schemas.microsoft.com/office/drawing/2014/main" id="{653AE971-1077-4287-A096-7DC7AF58CB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川口市</a:t>
              </a:r>
            </a:p>
          </p:txBody>
        </p:sp>
        <p:sp>
          <p:nvSpPr>
            <p:cNvPr id="765" name="四角形: 上の 2 つの角を丸める 764">
              <a:extLst>
                <a:ext uri="{FF2B5EF4-FFF2-40B4-BE49-F238E27FC236}">
                  <a16:creationId xmlns:a16="http://schemas.microsoft.com/office/drawing/2014/main" id="{B0CBEFE6-4175-421B-AD07-7E0287748D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6" name="グループ化 765">
            <a:extLst>
              <a:ext uri="{FF2B5EF4-FFF2-40B4-BE49-F238E27FC236}">
                <a16:creationId xmlns:a16="http://schemas.microsoft.com/office/drawing/2014/main" id="{EF0CBE39-6593-4C55-A0D3-9053BF0FB1F1}"/>
              </a:ext>
            </a:extLst>
          </p:cNvPr>
          <p:cNvGrpSpPr/>
          <p:nvPr/>
        </p:nvGrpSpPr>
        <p:grpSpPr>
          <a:xfrm>
            <a:off x="9023988" y="46693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7" name="四角形: 上の 2 つの角を丸める 766">
              <a:extLst>
                <a:ext uri="{FF2B5EF4-FFF2-40B4-BE49-F238E27FC236}">
                  <a16:creationId xmlns:a16="http://schemas.microsoft.com/office/drawing/2014/main" id="{B7E1D935-9249-464C-B19D-60C445378B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八潮市</a:t>
              </a:r>
            </a:p>
          </p:txBody>
        </p:sp>
        <p:sp>
          <p:nvSpPr>
            <p:cNvPr id="768" name="四角形: 上の 2 つの角を丸める 767">
              <a:extLst>
                <a:ext uri="{FF2B5EF4-FFF2-40B4-BE49-F238E27FC236}">
                  <a16:creationId xmlns:a16="http://schemas.microsoft.com/office/drawing/2014/main" id="{A9571979-ECCB-4D98-A30C-9A00E18FE4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9" name="グループ化 768">
            <a:extLst>
              <a:ext uri="{FF2B5EF4-FFF2-40B4-BE49-F238E27FC236}">
                <a16:creationId xmlns:a16="http://schemas.microsoft.com/office/drawing/2014/main" id="{E12860CA-A70D-45E5-BCD4-4196FD138584}"/>
              </a:ext>
            </a:extLst>
          </p:cNvPr>
          <p:cNvGrpSpPr/>
          <p:nvPr/>
        </p:nvGrpSpPr>
        <p:grpSpPr>
          <a:xfrm>
            <a:off x="4685757" y="36315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0" name="四角形: 上の 2 つの角を丸める 769">
              <a:extLst>
                <a:ext uri="{FF2B5EF4-FFF2-40B4-BE49-F238E27FC236}">
                  <a16:creationId xmlns:a16="http://schemas.microsoft.com/office/drawing/2014/main" id="{DC9610E0-2DF6-46E4-B41F-FCF09B4935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日高市</a:t>
              </a:r>
            </a:p>
          </p:txBody>
        </p:sp>
        <p:sp>
          <p:nvSpPr>
            <p:cNvPr id="771" name="四角形: 上の 2 つの角を丸める 770">
              <a:extLst>
                <a:ext uri="{FF2B5EF4-FFF2-40B4-BE49-F238E27FC236}">
                  <a16:creationId xmlns:a16="http://schemas.microsoft.com/office/drawing/2014/main" id="{726B239C-41A9-4176-853F-CE8A680000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2" name="グループ化 771">
            <a:extLst>
              <a:ext uri="{FF2B5EF4-FFF2-40B4-BE49-F238E27FC236}">
                <a16:creationId xmlns:a16="http://schemas.microsoft.com/office/drawing/2014/main" id="{D0556CA7-08B4-4E97-A0C7-13B8CA0B95AB}"/>
              </a:ext>
            </a:extLst>
          </p:cNvPr>
          <p:cNvGrpSpPr/>
          <p:nvPr/>
        </p:nvGrpSpPr>
        <p:grpSpPr>
          <a:xfrm>
            <a:off x="5010308" y="41109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3" name="四角形: 上の 2 つの角を丸める 772">
              <a:extLst>
                <a:ext uri="{FF2B5EF4-FFF2-40B4-BE49-F238E27FC236}">
                  <a16:creationId xmlns:a16="http://schemas.microsoft.com/office/drawing/2014/main" id="{FA8F898F-D62F-423A-BB34-30366F5180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狭山市</a:t>
              </a:r>
            </a:p>
          </p:txBody>
        </p:sp>
        <p:sp>
          <p:nvSpPr>
            <p:cNvPr id="774" name="四角形: 上の 2 つの角を丸める 773">
              <a:extLst>
                <a:ext uri="{FF2B5EF4-FFF2-40B4-BE49-F238E27FC236}">
                  <a16:creationId xmlns:a16="http://schemas.microsoft.com/office/drawing/2014/main" id="{0B70FE05-0057-4AD5-BFC6-8D27F13C3F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5" name="グループ化 774">
            <a:extLst>
              <a:ext uri="{FF2B5EF4-FFF2-40B4-BE49-F238E27FC236}">
                <a16:creationId xmlns:a16="http://schemas.microsoft.com/office/drawing/2014/main" id="{B7F96CDE-E39C-407F-AC82-4F1640BDCACA}"/>
              </a:ext>
            </a:extLst>
          </p:cNvPr>
          <p:cNvGrpSpPr/>
          <p:nvPr/>
        </p:nvGrpSpPr>
        <p:grpSpPr>
          <a:xfrm>
            <a:off x="6624737" y="48002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6" name="四角形: 上の 2 つの角を丸める 775">
              <a:extLst>
                <a:ext uri="{FF2B5EF4-FFF2-40B4-BE49-F238E27FC236}">
                  <a16:creationId xmlns:a16="http://schemas.microsoft.com/office/drawing/2014/main" id="{C47036C8-6762-4D30-836E-54BF1EDA05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朝霞市</a:t>
              </a:r>
            </a:p>
          </p:txBody>
        </p:sp>
        <p:sp>
          <p:nvSpPr>
            <p:cNvPr id="777" name="四角形: 上の 2 つの角を丸める 776">
              <a:extLst>
                <a:ext uri="{FF2B5EF4-FFF2-40B4-BE49-F238E27FC236}">
                  <a16:creationId xmlns:a16="http://schemas.microsoft.com/office/drawing/2014/main" id="{A34A1FFF-F19F-4123-8125-6E6EAB987E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8" name="グループ化 777">
            <a:extLst>
              <a:ext uri="{FF2B5EF4-FFF2-40B4-BE49-F238E27FC236}">
                <a16:creationId xmlns:a16="http://schemas.microsoft.com/office/drawing/2014/main" id="{083094F7-B1ED-4900-8A84-E8E24F6ED93D}"/>
              </a:ext>
            </a:extLst>
          </p:cNvPr>
          <p:cNvGrpSpPr/>
          <p:nvPr/>
        </p:nvGrpSpPr>
        <p:grpSpPr>
          <a:xfrm>
            <a:off x="7388135" y="48002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9" name="四角形: 上の 2 つの角を丸める 778">
              <a:extLst>
                <a:ext uri="{FF2B5EF4-FFF2-40B4-BE49-F238E27FC236}">
                  <a16:creationId xmlns:a16="http://schemas.microsoft.com/office/drawing/2014/main" id="{EF38577F-7B7B-408C-AF2E-B2573E9059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戸田市</a:t>
              </a:r>
            </a:p>
          </p:txBody>
        </p:sp>
        <p:sp>
          <p:nvSpPr>
            <p:cNvPr id="780" name="四角形: 上の 2 つの角を丸める 779">
              <a:extLst>
                <a:ext uri="{FF2B5EF4-FFF2-40B4-BE49-F238E27FC236}">
                  <a16:creationId xmlns:a16="http://schemas.microsoft.com/office/drawing/2014/main" id="{1D574AF5-9777-41FE-958E-CB1ED30E22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7131CD55-7EF8-4445-B056-AF43E782199A}"/>
              </a:ext>
            </a:extLst>
          </p:cNvPr>
          <p:cNvGrpSpPr/>
          <p:nvPr/>
        </p:nvGrpSpPr>
        <p:grpSpPr>
          <a:xfrm>
            <a:off x="6624737" y="52672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2" name="四角形: 上の 2 つの角を丸める 781">
              <a:extLst>
                <a:ext uri="{FF2B5EF4-FFF2-40B4-BE49-F238E27FC236}">
                  <a16:creationId xmlns:a16="http://schemas.microsoft.com/office/drawing/2014/main" id="{02C1CE81-E4A7-47F1-A17F-42E13F15B0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新座市</a:t>
              </a:r>
            </a:p>
          </p:txBody>
        </p:sp>
        <p:sp>
          <p:nvSpPr>
            <p:cNvPr id="783" name="四角形: 上の 2 つの角を丸める 782">
              <a:extLst>
                <a:ext uri="{FF2B5EF4-FFF2-40B4-BE49-F238E27FC236}">
                  <a16:creationId xmlns:a16="http://schemas.microsoft.com/office/drawing/2014/main" id="{55440708-B1CF-4FA5-8930-CE74D8075B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B8EF8059-15ED-41DB-8653-54189F813437}"/>
              </a:ext>
            </a:extLst>
          </p:cNvPr>
          <p:cNvGrpSpPr/>
          <p:nvPr/>
        </p:nvGrpSpPr>
        <p:grpSpPr>
          <a:xfrm>
            <a:off x="7388135" y="52672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5" name="四角形: 上の 2 つの角を丸める 784">
              <a:extLst>
                <a:ext uri="{FF2B5EF4-FFF2-40B4-BE49-F238E27FC236}">
                  <a16:creationId xmlns:a16="http://schemas.microsoft.com/office/drawing/2014/main" id="{E08DCE98-A7E7-4536-B722-4C9D3C8961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和光市</a:t>
              </a:r>
            </a:p>
          </p:txBody>
        </p:sp>
        <p:sp>
          <p:nvSpPr>
            <p:cNvPr id="786" name="四角形: 上の 2 つの角を丸める 785">
              <a:extLst>
                <a:ext uri="{FF2B5EF4-FFF2-40B4-BE49-F238E27FC236}">
                  <a16:creationId xmlns:a16="http://schemas.microsoft.com/office/drawing/2014/main" id="{9BC71212-381D-4640-B96D-9329D777EC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7" name="グループ化 786">
            <a:extLst>
              <a:ext uri="{FF2B5EF4-FFF2-40B4-BE49-F238E27FC236}">
                <a16:creationId xmlns:a16="http://schemas.microsoft.com/office/drawing/2014/main" id="{0F060658-D6DB-4FBA-9FD6-7A059C905C2F}"/>
              </a:ext>
            </a:extLst>
          </p:cNvPr>
          <p:cNvGrpSpPr/>
          <p:nvPr/>
        </p:nvGrpSpPr>
        <p:grpSpPr>
          <a:xfrm>
            <a:off x="5832796" y="45901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8" name="四角形: 上の 2 つの角を丸める 787">
              <a:extLst>
                <a:ext uri="{FF2B5EF4-FFF2-40B4-BE49-F238E27FC236}">
                  <a16:creationId xmlns:a16="http://schemas.microsoft.com/office/drawing/2014/main" id="{CE781383-C6EF-444D-A23C-47D7E5DDC9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三芳町</a:t>
              </a:r>
            </a:p>
          </p:txBody>
        </p:sp>
        <p:sp>
          <p:nvSpPr>
            <p:cNvPr id="789" name="四角形: 上の 2 つの角を丸める 788">
              <a:extLst>
                <a:ext uri="{FF2B5EF4-FFF2-40B4-BE49-F238E27FC236}">
                  <a16:creationId xmlns:a16="http://schemas.microsoft.com/office/drawing/2014/main" id="{60A561A6-A764-4D6B-B6E6-F959223092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0" name="グループ化 789">
            <a:extLst>
              <a:ext uri="{FF2B5EF4-FFF2-40B4-BE49-F238E27FC236}">
                <a16:creationId xmlns:a16="http://schemas.microsoft.com/office/drawing/2014/main" id="{6EE1C12C-C9A0-4D1A-B8FF-FDDE1278DB66}"/>
              </a:ext>
            </a:extLst>
          </p:cNvPr>
          <p:cNvGrpSpPr/>
          <p:nvPr/>
        </p:nvGrpSpPr>
        <p:grpSpPr>
          <a:xfrm>
            <a:off x="6624737" y="4330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1" name="四角形: 上の 2 つの角を丸める 790">
              <a:extLst>
                <a:ext uri="{FF2B5EF4-FFF2-40B4-BE49-F238E27FC236}">
                  <a16:creationId xmlns:a16="http://schemas.microsoft.com/office/drawing/2014/main" id="{895AB633-638A-4B92-9C3C-1D257840C3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志木市</a:t>
              </a:r>
            </a:p>
          </p:txBody>
        </p:sp>
        <p:sp>
          <p:nvSpPr>
            <p:cNvPr id="792" name="四角形: 上の 2 つの角を丸める 791">
              <a:extLst>
                <a:ext uri="{FF2B5EF4-FFF2-40B4-BE49-F238E27FC236}">
                  <a16:creationId xmlns:a16="http://schemas.microsoft.com/office/drawing/2014/main" id="{694FCA89-B6DD-4B17-A6F3-42825BC13B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3" name="グループ化 792">
            <a:extLst>
              <a:ext uri="{FF2B5EF4-FFF2-40B4-BE49-F238E27FC236}">
                <a16:creationId xmlns:a16="http://schemas.microsoft.com/office/drawing/2014/main" id="{907736AD-B307-4102-B281-4E2E24CEC995}"/>
              </a:ext>
            </a:extLst>
          </p:cNvPr>
          <p:cNvGrpSpPr/>
          <p:nvPr/>
        </p:nvGrpSpPr>
        <p:grpSpPr>
          <a:xfrm>
            <a:off x="7388135" y="4330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4" name="四角形: 上の 2 つの角を丸める 793">
              <a:extLst>
                <a:ext uri="{FF2B5EF4-FFF2-40B4-BE49-F238E27FC236}">
                  <a16:creationId xmlns:a16="http://schemas.microsoft.com/office/drawing/2014/main" id="{F071C201-7F09-40FC-AA23-9A83193FCE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蕨市</a:t>
              </a:r>
            </a:p>
          </p:txBody>
        </p:sp>
        <p:sp>
          <p:nvSpPr>
            <p:cNvPr id="795" name="四角形: 上の 2 つの角を丸める 794">
              <a:extLst>
                <a:ext uri="{FF2B5EF4-FFF2-40B4-BE49-F238E27FC236}">
                  <a16:creationId xmlns:a16="http://schemas.microsoft.com/office/drawing/2014/main" id="{D2062D99-9B8E-4C4C-B4EB-662BBCB1BD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6" name="グループ化 795">
            <a:extLst>
              <a:ext uri="{FF2B5EF4-FFF2-40B4-BE49-F238E27FC236}">
                <a16:creationId xmlns:a16="http://schemas.microsoft.com/office/drawing/2014/main" id="{BF11E2BD-429F-4038-B7DF-A12D17BF8C90}"/>
              </a:ext>
            </a:extLst>
          </p:cNvPr>
          <p:cNvGrpSpPr/>
          <p:nvPr/>
        </p:nvGrpSpPr>
        <p:grpSpPr>
          <a:xfrm>
            <a:off x="5820210" y="41203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7" name="四角形: 上の 2 つの角を丸める 796">
              <a:extLst>
                <a:ext uri="{FF2B5EF4-FFF2-40B4-BE49-F238E27FC236}">
                  <a16:creationId xmlns:a16="http://schemas.microsoft.com/office/drawing/2014/main" id="{F4FA8B82-F8C8-442A-B32F-E156BF4658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ふじみ野市</a:t>
              </a:r>
            </a:p>
          </p:txBody>
        </p:sp>
        <p:sp>
          <p:nvSpPr>
            <p:cNvPr id="798" name="四角形: 上の 2 つの角を丸める 797">
              <a:extLst>
                <a:ext uri="{FF2B5EF4-FFF2-40B4-BE49-F238E27FC236}">
                  <a16:creationId xmlns:a16="http://schemas.microsoft.com/office/drawing/2014/main" id="{9DFE046F-D651-483E-9BB4-11B323932B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9" name="グループ化 798">
            <a:extLst>
              <a:ext uri="{FF2B5EF4-FFF2-40B4-BE49-F238E27FC236}">
                <a16:creationId xmlns:a16="http://schemas.microsoft.com/office/drawing/2014/main" id="{91D403AB-7F18-4173-886F-54C5D045136E}"/>
              </a:ext>
            </a:extLst>
          </p:cNvPr>
          <p:cNvGrpSpPr/>
          <p:nvPr/>
        </p:nvGrpSpPr>
        <p:grpSpPr>
          <a:xfrm>
            <a:off x="6583608" y="38606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0" name="四角形: 上の 2 つの角を丸める 799">
              <a:extLst>
                <a:ext uri="{FF2B5EF4-FFF2-40B4-BE49-F238E27FC236}">
                  <a16:creationId xmlns:a16="http://schemas.microsoft.com/office/drawing/2014/main" id="{362E120B-E825-4840-B7D8-97DA05034A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富士見市</a:t>
              </a:r>
            </a:p>
          </p:txBody>
        </p:sp>
        <p:sp>
          <p:nvSpPr>
            <p:cNvPr id="801" name="四角形: 上の 2 つの角を丸める 800">
              <a:extLst>
                <a:ext uri="{FF2B5EF4-FFF2-40B4-BE49-F238E27FC236}">
                  <a16:creationId xmlns:a16="http://schemas.microsoft.com/office/drawing/2014/main" id="{CDFA82CE-5EB0-4971-B3E1-0A9006CD09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2" name="グループ化 801">
            <a:extLst>
              <a:ext uri="{FF2B5EF4-FFF2-40B4-BE49-F238E27FC236}">
                <a16:creationId xmlns:a16="http://schemas.microsoft.com/office/drawing/2014/main" id="{957C2F19-25DB-4FF4-BCBC-DA68D3E7A35A}"/>
              </a:ext>
            </a:extLst>
          </p:cNvPr>
          <p:cNvGrpSpPr/>
          <p:nvPr/>
        </p:nvGrpSpPr>
        <p:grpSpPr>
          <a:xfrm>
            <a:off x="5457959" y="21382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3" name="四角形: 上の 2 つの角を丸める 802">
              <a:extLst>
                <a:ext uri="{FF2B5EF4-FFF2-40B4-BE49-F238E27FC236}">
                  <a16:creationId xmlns:a16="http://schemas.microsoft.com/office/drawing/2014/main" id="{74C8D8EA-0272-489B-90DA-6F244FB3DF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東松山市</a:t>
              </a:r>
            </a:p>
          </p:txBody>
        </p:sp>
        <p:sp>
          <p:nvSpPr>
            <p:cNvPr id="804" name="四角形: 上の 2 つの角を丸める 803">
              <a:extLst>
                <a:ext uri="{FF2B5EF4-FFF2-40B4-BE49-F238E27FC236}">
                  <a16:creationId xmlns:a16="http://schemas.microsoft.com/office/drawing/2014/main" id="{E3373BA3-C7E3-448B-B609-2D9E655915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5" name="グループ化 804">
            <a:extLst>
              <a:ext uri="{FF2B5EF4-FFF2-40B4-BE49-F238E27FC236}">
                <a16:creationId xmlns:a16="http://schemas.microsoft.com/office/drawing/2014/main" id="{478DA754-520D-45C8-ACBE-ADF4830F8121}"/>
              </a:ext>
            </a:extLst>
          </p:cNvPr>
          <p:cNvGrpSpPr/>
          <p:nvPr/>
        </p:nvGrpSpPr>
        <p:grpSpPr>
          <a:xfrm>
            <a:off x="5457959" y="26248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6" name="四角形: 上の 2 つの角を丸める 805">
              <a:extLst>
                <a:ext uri="{FF2B5EF4-FFF2-40B4-BE49-F238E27FC236}">
                  <a16:creationId xmlns:a16="http://schemas.microsoft.com/office/drawing/2014/main" id="{81AF56BE-E5B3-4A70-9FD3-F39B05DCF1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坂戸市</a:t>
              </a:r>
            </a:p>
          </p:txBody>
        </p:sp>
        <p:sp>
          <p:nvSpPr>
            <p:cNvPr id="807" name="四角形: 上の 2 つの角を丸める 806">
              <a:extLst>
                <a:ext uri="{FF2B5EF4-FFF2-40B4-BE49-F238E27FC236}">
                  <a16:creationId xmlns:a16="http://schemas.microsoft.com/office/drawing/2014/main" id="{A7491856-1B71-4727-9F0B-38EFCF2793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8" name="グループ化 807">
            <a:extLst>
              <a:ext uri="{FF2B5EF4-FFF2-40B4-BE49-F238E27FC236}">
                <a16:creationId xmlns:a16="http://schemas.microsoft.com/office/drawing/2014/main" id="{C3EED46D-8BD8-4B28-83F4-EF994D9C52BD}"/>
              </a:ext>
            </a:extLst>
          </p:cNvPr>
          <p:cNvGrpSpPr/>
          <p:nvPr/>
        </p:nvGrpSpPr>
        <p:grpSpPr>
          <a:xfrm>
            <a:off x="5457959" y="31114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9" name="四角形: 上の 2 つの角を丸める 808">
              <a:extLst>
                <a:ext uri="{FF2B5EF4-FFF2-40B4-BE49-F238E27FC236}">
                  <a16:creationId xmlns:a16="http://schemas.microsoft.com/office/drawing/2014/main" id="{333F8A52-4BBB-48A9-AEB9-9B3709A344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鶴ヶ島市</a:t>
              </a:r>
            </a:p>
          </p:txBody>
        </p:sp>
        <p:sp>
          <p:nvSpPr>
            <p:cNvPr id="810" name="四角形: 上の 2 つの角を丸める 809">
              <a:extLst>
                <a:ext uri="{FF2B5EF4-FFF2-40B4-BE49-F238E27FC236}">
                  <a16:creationId xmlns:a16="http://schemas.microsoft.com/office/drawing/2014/main" id="{B938BCBC-463F-44FA-BD62-5CA56516BD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1" name="グループ化 810">
            <a:extLst>
              <a:ext uri="{FF2B5EF4-FFF2-40B4-BE49-F238E27FC236}">
                <a16:creationId xmlns:a16="http://schemas.microsoft.com/office/drawing/2014/main" id="{5861644A-E646-4D00-89E6-2A8C4FB13011}"/>
              </a:ext>
            </a:extLst>
          </p:cNvPr>
          <p:cNvGrpSpPr/>
          <p:nvPr/>
        </p:nvGrpSpPr>
        <p:grpSpPr>
          <a:xfrm>
            <a:off x="5457959" y="36148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2" name="四角形: 上の 2 つの角を丸める 811">
              <a:extLst>
                <a:ext uri="{FF2B5EF4-FFF2-40B4-BE49-F238E27FC236}">
                  <a16:creationId xmlns:a16="http://schemas.microsoft.com/office/drawing/2014/main" id="{098C58C1-7D23-424A-AF7D-64CFC5A03A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川越市</a:t>
              </a:r>
            </a:p>
          </p:txBody>
        </p:sp>
        <p:sp>
          <p:nvSpPr>
            <p:cNvPr id="813" name="四角形: 上の 2 つの角を丸める 812">
              <a:extLst>
                <a:ext uri="{FF2B5EF4-FFF2-40B4-BE49-F238E27FC236}">
                  <a16:creationId xmlns:a16="http://schemas.microsoft.com/office/drawing/2014/main" id="{2C1E8542-E201-4B54-9332-75BE3D9F10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4" name="グループ化 813">
            <a:extLst>
              <a:ext uri="{FF2B5EF4-FFF2-40B4-BE49-F238E27FC236}">
                <a16:creationId xmlns:a16="http://schemas.microsoft.com/office/drawing/2014/main" id="{829FF93C-1B50-4622-A9AE-CCA1F4E8CD0F}"/>
              </a:ext>
            </a:extLst>
          </p:cNvPr>
          <p:cNvGrpSpPr/>
          <p:nvPr/>
        </p:nvGrpSpPr>
        <p:grpSpPr>
          <a:xfrm>
            <a:off x="8056938" y="27902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5" name="四角形: 上の 2 つの角を丸める 814">
              <a:extLst>
                <a:ext uri="{FF2B5EF4-FFF2-40B4-BE49-F238E27FC236}">
                  <a16:creationId xmlns:a16="http://schemas.microsoft.com/office/drawing/2014/main" id="{2F4D47EB-9038-4B73-81B4-4E8462884C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蓮田市</a:t>
              </a:r>
            </a:p>
          </p:txBody>
        </p:sp>
        <p:sp>
          <p:nvSpPr>
            <p:cNvPr id="816" name="四角形: 上の 2 つの角を丸める 815">
              <a:extLst>
                <a:ext uri="{FF2B5EF4-FFF2-40B4-BE49-F238E27FC236}">
                  <a16:creationId xmlns:a16="http://schemas.microsoft.com/office/drawing/2014/main" id="{3362F655-868E-414C-9C39-45E6B82865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7" name="グループ化 816">
            <a:extLst>
              <a:ext uri="{FF2B5EF4-FFF2-40B4-BE49-F238E27FC236}">
                <a16:creationId xmlns:a16="http://schemas.microsoft.com/office/drawing/2014/main" id="{8F1D5BC1-AA97-4F90-99B0-7A2556DA08B5}"/>
              </a:ext>
            </a:extLst>
          </p:cNvPr>
          <p:cNvGrpSpPr/>
          <p:nvPr/>
        </p:nvGrpSpPr>
        <p:grpSpPr>
          <a:xfrm>
            <a:off x="8045738" y="32600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8" name="四角形: 上の 2 つの角を丸める 817">
              <a:extLst>
                <a:ext uri="{FF2B5EF4-FFF2-40B4-BE49-F238E27FC236}">
                  <a16:creationId xmlns:a16="http://schemas.microsoft.com/office/drawing/2014/main" id="{AD3EB051-82C4-41B5-9DEE-31051D0501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伊奈町</a:t>
              </a:r>
            </a:p>
          </p:txBody>
        </p:sp>
        <p:sp>
          <p:nvSpPr>
            <p:cNvPr id="819" name="四角形: 上の 2 つの角を丸める 818">
              <a:extLst>
                <a:ext uri="{FF2B5EF4-FFF2-40B4-BE49-F238E27FC236}">
                  <a16:creationId xmlns:a16="http://schemas.microsoft.com/office/drawing/2014/main" id="{9F7D3913-2B4F-4484-BF10-9C2C3FBD6D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0" name="グループ化 819">
            <a:extLst>
              <a:ext uri="{FF2B5EF4-FFF2-40B4-BE49-F238E27FC236}">
                <a16:creationId xmlns:a16="http://schemas.microsoft.com/office/drawing/2014/main" id="{928BC271-3258-452D-8C70-795F0EB4D36D}"/>
              </a:ext>
            </a:extLst>
          </p:cNvPr>
          <p:cNvGrpSpPr/>
          <p:nvPr/>
        </p:nvGrpSpPr>
        <p:grpSpPr>
          <a:xfrm>
            <a:off x="6338803" y="23564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1" name="四角形: 上の 2 つの角を丸める 820">
              <a:extLst>
                <a:ext uri="{FF2B5EF4-FFF2-40B4-BE49-F238E27FC236}">
                  <a16:creationId xmlns:a16="http://schemas.microsoft.com/office/drawing/2014/main" id="{7C4370BE-5C04-4929-B5C3-51EB28540D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吉見町</a:t>
              </a:r>
            </a:p>
          </p:txBody>
        </p:sp>
        <p:sp>
          <p:nvSpPr>
            <p:cNvPr id="822" name="四角形: 上の 2 つの角を丸める 821">
              <a:extLst>
                <a:ext uri="{FF2B5EF4-FFF2-40B4-BE49-F238E27FC236}">
                  <a16:creationId xmlns:a16="http://schemas.microsoft.com/office/drawing/2014/main" id="{377C0F02-2632-4958-ABE3-AA70BC058E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3" name="グループ化 822">
            <a:extLst>
              <a:ext uri="{FF2B5EF4-FFF2-40B4-BE49-F238E27FC236}">
                <a16:creationId xmlns:a16="http://schemas.microsoft.com/office/drawing/2014/main" id="{9A1AF8FF-1C4B-4CEE-A83F-E7F12E520430}"/>
              </a:ext>
            </a:extLst>
          </p:cNvPr>
          <p:cNvGrpSpPr/>
          <p:nvPr/>
        </p:nvGrpSpPr>
        <p:grpSpPr>
          <a:xfrm>
            <a:off x="6338803" y="28429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4" name="四角形: 上の 2 つの角を丸める 823">
              <a:extLst>
                <a:ext uri="{FF2B5EF4-FFF2-40B4-BE49-F238E27FC236}">
                  <a16:creationId xmlns:a16="http://schemas.microsoft.com/office/drawing/2014/main" id="{118DEF8A-F886-43A0-8620-D6CA3C7457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北本市</a:t>
              </a:r>
            </a:p>
          </p:txBody>
        </p:sp>
        <p:sp>
          <p:nvSpPr>
            <p:cNvPr id="825" name="四角形: 上の 2 つの角を丸める 824">
              <a:extLst>
                <a:ext uri="{FF2B5EF4-FFF2-40B4-BE49-F238E27FC236}">
                  <a16:creationId xmlns:a16="http://schemas.microsoft.com/office/drawing/2014/main" id="{8494665F-5AF2-4962-AA67-01DCBC7D68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6" name="グループ化 825">
            <a:extLst>
              <a:ext uri="{FF2B5EF4-FFF2-40B4-BE49-F238E27FC236}">
                <a16:creationId xmlns:a16="http://schemas.microsoft.com/office/drawing/2014/main" id="{C91DCA05-4356-4EC5-BF70-D36A37410978}"/>
              </a:ext>
            </a:extLst>
          </p:cNvPr>
          <p:cNvGrpSpPr/>
          <p:nvPr/>
        </p:nvGrpSpPr>
        <p:grpSpPr>
          <a:xfrm>
            <a:off x="6338803" y="33295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7" name="四角形: 上の 2 つの角を丸める 826">
              <a:extLst>
                <a:ext uri="{FF2B5EF4-FFF2-40B4-BE49-F238E27FC236}">
                  <a16:creationId xmlns:a16="http://schemas.microsoft.com/office/drawing/2014/main" id="{B0B1E658-DB70-42DD-A285-3F24EE6137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川島町</a:t>
              </a:r>
            </a:p>
          </p:txBody>
        </p:sp>
        <p:sp>
          <p:nvSpPr>
            <p:cNvPr id="828" name="四角形: 上の 2 つの角を丸める 827">
              <a:extLst>
                <a:ext uri="{FF2B5EF4-FFF2-40B4-BE49-F238E27FC236}">
                  <a16:creationId xmlns:a16="http://schemas.microsoft.com/office/drawing/2014/main" id="{19BB06BE-5F65-4C0B-99F5-5B69E4D0A8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9" name="グループ化 828">
            <a:extLst>
              <a:ext uri="{FF2B5EF4-FFF2-40B4-BE49-F238E27FC236}">
                <a16:creationId xmlns:a16="http://schemas.microsoft.com/office/drawing/2014/main" id="{81F24B2E-0C82-43CF-AEFA-5779BFC06747}"/>
              </a:ext>
            </a:extLst>
          </p:cNvPr>
          <p:cNvGrpSpPr/>
          <p:nvPr/>
        </p:nvGrpSpPr>
        <p:grpSpPr>
          <a:xfrm>
            <a:off x="7160924" y="28010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0" name="四角形: 上の 2 つの角を丸める 829">
              <a:extLst>
                <a:ext uri="{FF2B5EF4-FFF2-40B4-BE49-F238E27FC236}">
                  <a16:creationId xmlns:a16="http://schemas.microsoft.com/office/drawing/2014/main" id="{3E235B68-A186-4AD1-A552-4037FB9150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桶川市</a:t>
              </a:r>
            </a:p>
          </p:txBody>
        </p:sp>
        <p:sp>
          <p:nvSpPr>
            <p:cNvPr id="831" name="四角形: 上の 2 つの角を丸める 830">
              <a:extLst>
                <a:ext uri="{FF2B5EF4-FFF2-40B4-BE49-F238E27FC236}">
                  <a16:creationId xmlns:a16="http://schemas.microsoft.com/office/drawing/2014/main" id="{D6E3980E-683B-4AB1-9EF5-C0CAE867B3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2" name="グループ化 831">
            <a:extLst>
              <a:ext uri="{FF2B5EF4-FFF2-40B4-BE49-F238E27FC236}">
                <a16:creationId xmlns:a16="http://schemas.microsoft.com/office/drawing/2014/main" id="{450A9C87-856E-45A2-8E7A-24E99DDC88BB}"/>
              </a:ext>
            </a:extLst>
          </p:cNvPr>
          <p:cNvGrpSpPr/>
          <p:nvPr/>
        </p:nvGrpSpPr>
        <p:grpSpPr>
          <a:xfrm>
            <a:off x="7160924" y="32875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3" name="四角形: 上の 2 つの角を丸める 832">
              <a:extLst>
                <a:ext uri="{FF2B5EF4-FFF2-40B4-BE49-F238E27FC236}">
                  <a16:creationId xmlns:a16="http://schemas.microsoft.com/office/drawing/2014/main" id="{6296994A-64CE-4493-B77A-86013F93A8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上尾市</a:t>
              </a:r>
            </a:p>
          </p:txBody>
        </p:sp>
        <p:sp>
          <p:nvSpPr>
            <p:cNvPr id="834" name="四角形: 上の 2 つの角を丸める 833">
              <a:extLst>
                <a:ext uri="{FF2B5EF4-FFF2-40B4-BE49-F238E27FC236}">
                  <a16:creationId xmlns:a16="http://schemas.microsoft.com/office/drawing/2014/main" id="{9125C5F4-A640-4CE8-8343-53F41D21CA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932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eeform 279"/>
          <p:cNvSpPr>
            <a:spLocks/>
          </p:cNvSpPr>
          <p:nvPr/>
        </p:nvSpPr>
        <p:spPr bwMode="auto">
          <a:xfrm>
            <a:off x="8005666" y="4072088"/>
            <a:ext cx="772205" cy="900339"/>
          </a:xfrm>
          <a:custGeom>
            <a:avLst/>
            <a:gdLst>
              <a:gd name="connsiteX0" fmla="*/ 630237 w 1081087"/>
              <a:gd name="connsiteY0" fmla="*/ 0 h 1260475"/>
              <a:gd name="connsiteX1" fmla="*/ 720725 w 1081087"/>
              <a:gd name="connsiteY1" fmla="*/ 0 h 1260475"/>
              <a:gd name="connsiteX2" fmla="*/ 720725 w 1081087"/>
              <a:gd name="connsiteY2" fmla="*/ 90487 h 1260475"/>
              <a:gd name="connsiteX3" fmla="*/ 809625 w 1081087"/>
              <a:gd name="connsiteY3" fmla="*/ 90487 h 1260475"/>
              <a:gd name="connsiteX4" fmla="*/ 809625 w 1081087"/>
              <a:gd name="connsiteY4" fmla="*/ 180975 h 1260475"/>
              <a:gd name="connsiteX5" fmla="*/ 900112 w 1081087"/>
              <a:gd name="connsiteY5" fmla="*/ 180975 h 1260475"/>
              <a:gd name="connsiteX6" fmla="*/ 900112 w 1081087"/>
              <a:gd name="connsiteY6" fmla="*/ 269875 h 1260475"/>
              <a:gd name="connsiteX7" fmla="*/ 809625 w 1081087"/>
              <a:gd name="connsiteY7" fmla="*/ 269875 h 1260475"/>
              <a:gd name="connsiteX8" fmla="*/ 809625 w 1081087"/>
              <a:gd name="connsiteY8" fmla="*/ 360362 h 1260475"/>
              <a:gd name="connsiteX9" fmla="*/ 900112 w 1081087"/>
              <a:gd name="connsiteY9" fmla="*/ 360362 h 1260475"/>
              <a:gd name="connsiteX10" fmla="*/ 900112 w 1081087"/>
              <a:gd name="connsiteY10" fmla="*/ 450850 h 1260475"/>
              <a:gd name="connsiteX11" fmla="*/ 990600 w 1081087"/>
              <a:gd name="connsiteY11" fmla="*/ 450850 h 1260475"/>
              <a:gd name="connsiteX12" fmla="*/ 990600 w 1081087"/>
              <a:gd name="connsiteY12" fmla="*/ 630238 h 1260475"/>
              <a:gd name="connsiteX13" fmla="*/ 1081087 w 1081087"/>
              <a:gd name="connsiteY13" fmla="*/ 630238 h 1260475"/>
              <a:gd name="connsiteX14" fmla="*/ 1081087 w 1081087"/>
              <a:gd name="connsiteY14" fmla="*/ 720725 h 1260475"/>
              <a:gd name="connsiteX15" fmla="*/ 990600 w 1081087"/>
              <a:gd name="connsiteY15" fmla="*/ 720725 h 1260475"/>
              <a:gd name="connsiteX16" fmla="*/ 990600 w 1081087"/>
              <a:gd name="connsiteY16" fmla="*/ 811213 h 1260475"/>
              <a:gd name="connsiteX17" fmla="*/ 809625 w 1081087"/>
              <a:gd name="connsiteY17" fmla="*/ 811213 h 1260475"/>
              <a:gd name="connsiteX18" fmla="*/ 809625 w 1081087"/>
              <a:gd name="connsiteY18" fmla="*/ 900112 h 1260475"/>
              <a:gd name="connsiteX19" fmla="*/ 450850 w 1081087"/>
              <a:gd name="connsiteY19" fmla="*/ 900112 h 1260475"/>
              <a:gd name="connsiteX20" fmla="*/ 720725 w 1081087"/>
              <a:gd name="connsiteY20" fmla="*/ 900113 h 1260475"/>
              <a:gd name="connsiteX21" fmla="*/ 720725 w 1081087"/>
              <a:gd name="connsiteY21" fmla="*/ 990600 h 1260475"/>
              <a:gd name="connsiteX22" fmla="*/ 809625 w 1081087"/>
              <a:gd name="connsiteY22" fmla="*/ 990600 h 1260475"/>
              <a:gd name="connsiteX23" fmla="*/ 809625 w 1081087"/>
              <a:gd name="connsiteY23" fmla="*/ 1169988 h 1260475"/>
              <a:gd name="connsiteX24" fmla="*/ 720725 w 1081087"/>
              <a:gd name="connsiteY24" fmla="*/ 1169988 h 1260475"/>
              <a:gd name="connsiteX25" fmla="*/ 720725 w 1081087"/>
              <a:gd name="connsiteY25" fmla="*/ 1260475 h 1260475"/>
              <a:gd name="connsiteX26" fmla="*/ 539750 w 1081087"/>
              <a:gd name="connsiteY26" fmla="*/ 1260475 h 1260475"/>
              <a:gd name="connsiteX27" fmla="*/ 539750 w 1081087"/>
              <a:gd name="connsiteY27" fmla="*/ 1169988 h 1260475"/>
              <a:gd name="connsiteX28" fmla="*/ 269875 w 1081087"/>
              <a:gd name="connsiteY28" fmla="*/ 1169988 h 1260475"/>
              <a:gd name="connsiteX29" fmla="*/ 269875 w 1081087"/>
              <a:gd name="connsiteY29" fmla="*/ 1081088 h 1260475"/>
              <a:gd name="connsiteX30" fmla="*/ 180975 w 1081087"/>
              <a:gd name="connsiteY30" fmla="*/ 1081088 h 1260475"/>
              <a:gd name="connsiteX31" fmla="*/ 180975 w 1081087"/>
              <a:gd name="connsiteY31" fmla="*/ 811213 h 1260475"/>
              <a:gd name="connsiteX32" fmla="*/ 269875 w 1081087"/>
              <a:gd name="connsiteY32" fmla="*/ 811213 h 1260475"/>
              <a:gd name="connsiteX33" fmla="*/ 269875 w 1081087"/>
              <a:gd name="connsiteY33" fmla="*/ 720725 h 1260475"/>
              <a:gd name="connsiteX34" fmla="*/ 90487 w 1081087"/>
              <a:gd name="connsiteY34" fmla="*/ 720725 h 1260475"/>
              <a:gd name="connsiteX35" fmla="*/ 90487 w 1081087"/>
              <a:gd name="connsiteY35" fmla="*/ 630238 h 1260475"/>
              <a:gd name="connsiteX36" fmla="*/ 0 w 1081087"/>
              <a:gd name="connsiteY36" fmla="*/ 630238 h 1260475"/>
              <a:gd name="connsiteX37" fmla="*/ 0 w 1081087"/>
              <a:gd name="connsiteY37" fmla="*/ 450850 h 1260475"/>
              <a:gd name="connsiteX38" fmla="*/ 90487 w 1081087"/>
              <a:gd name="connsiteY38" fmla="*/ 450850 h 1260475"/>
              <a:gd name="connsiteX39" fmla="*/ 90487 w 1081087"/>
              <a:gd name="connsiteY39" fmla="*/ 360362 h 1260475"/>
              <a:gd name="connsiteX40" fmla="*/ 180975 w 1081087"/>
              <a:gd name="connsiteY40" fmla="*/ 360362 h 1260475"/>
              <a:gd name="connsiteX41" fmla="*/ 180975 w 1081087"/>
              <a:gd name="connsiteY41" fmla="*/ 269875 h 1260475"/>
              <a:gd name="connsiteX42" fmla="*/ 360362 w 1081087"/>
              <a:gd name="connsiteY42" fmla="*/ 269875 h 1260475"/>
              <a:gd name="connsiteX43" fmla="*/ 360362 w 1081087"/>
              <a:gd name="connsiteY43" fmla="*/ 90487 h 1260475"/>
              <a:gd name="connsiteX44" fmla="*/ 539750 w 1081087"/>
              <a:gd name="connsiteY44" fmla="*/ 90487 h 1260475"/>
              <a:gd name="connsiteX45" fmla="*/ 539750 w 1081087"/>
              <a:gd name="connsiteY45" fmla="*/ 180975 h 1260475"/>
              <a:gd name="connsiteX46" fmla="*/ 630237 w 1081087"/>
              <a:gd name="connsiteY46" fmla="*/ 180975 h 1260475"/>
              <a:gd name="connsiteX47" fmla="*/ 630237 w 1081087"/>
              <a:gd name="connsiteY47" fmla="*/ 0 h 1260475"/>
              <a:gd name="connsiteX0" fmla="*/ 630237 w 1081087"/>
              <a:gd name="connsiteY0" fmla="*/ 0 h 1260475"/>
              <a:gd name="connsiteX1" fmla="*/ 720725 w 1081087"/>
              <a:gd name="connsiteY1" fmla="*/ 0 h 1260475"/>
              <a:gd name="connsiteX2" fmla="*/ 720725 w 1081087"/>
              <a:gd name="connsiteY2" fmla="*/ 90487 h 1260475"/>
              <a:gd name="connsiteX3" fmla="*/ 809625 w 1081087"/>
              <a:gd name="connsiteY3" fmla="*/ 90487 h 1260475"/>
              <a:gd name="connsiteX4" fmla="*/ 809625 w 1081087"/>
              <a:gd name="connsiteY4" fmla="*/ 180975 h 1260475"/>
              <a:gd name="connsiteX5" fmla="*/ 900112 w 1081087"/>
              <a:gd name="connsiteY5" fmla="*/ 180975 h 1260475"/>
              <a:gd name="connsiteX6" fmla="*/ 900112 w 1081087"/>
              <a:gd name="connsiteY6" fmla="*/ 269875 h 1260475"/>
              <a:gd name="connsiteX7" fmla="*/ 809625 w 1081087"/>
              <a:gd name="connsiteY7" fmla="*/ 269875 h 1260475"/>
              <a:gd name="connsiteX8" fmla="*/ 809625 w 1081087"/>
              <a:gd name="connsiteY8" fmla="*/ 360362 h 1260475"/>
              <a:gd name="connsiteX9" fmla="*/ 900112 w 1081087"/>
              <a:gd name="connsiteY9" fmla="*/ 360362 h 1260475"/>
              <a:gd name="connsiteX10" fmla="*/ 900112 w 1081087"/>
              <a:gd name="connsiteY10" fmla="*/ 450850 h 1260475"/>
              <a:gd name="connsiteX11" fmla="*/ 990600 w 1081087"/>
              <a:gd name="connsiteY11" fmla="*/ 450850 h 1260475"/>
              <a:gd name="connsiteX12" fmla="*/ 990600 w 1081087"/>
              <a:gd name="connsiteY12" fmla="*/ 630238 h 1260475"/>
              <a:gd name="connsiteX13" fmla="*/ 1081087 w 1081087"/>
              <a:gd name="connsiteY13" fmla="*/ 630238 h 1260475"/>
              <a:gd name="connsiteX14" fmla="*/ 1081087 w 1081087"/>
              <a:gd name="connsiteY14" fmla="*/ 720725 h 1260475"/>
              <a:gd name="connsiteX15" fmla="*/ 990600 w 1081087"/>
              <a:gd name="connsiteY15" fmla="*/ 720725 h 1260475"/>
              <a:gd name="connsiteX16" fmla="*/ 990600 w 1081087"/>
              <a:gd name="connsiteY16" fmla="*/ 811213 h 1260475"/>
              <a:gd name="connsiteX17" fmla="*/ 809625 w 1081087"/>
              <a:gd name="connsiteY17" fmla="*/ 811213 h 1260475"/>
              <a:gd name="connsiteX18" fmla="*/ 809625 w 1081087"/>
              <a:gd name="connsiteY18" fmla="*/ 900112 h 1260475"/>
              <a:gd name="connsiteX19" fmla="*/ 720725 w 1081087"/>
              <a:gd name="connsiteY19" fmla="*/ 900113 h 1260475"/>
              <a:gd name="connsiteX20" fmla="*/ 720725 w 1081087"/>
              <a:gd name="connsiteY20" fmla="*/ 990600 h 1260475"/>
              <a:gd name="connsiteX21" fmla="*/ 809625 w 1081087"/>
              <a:gd name="connsiteY21" fmla="*/ 990600 h 1260475"/>
              <a:gd name="connsiteX22" fmla="*/ 809625 w 1081087"/>
              <a:gd name="connsiteY22" fmla="*/ 1169988 h 1260475"/>
              <a:gd name="connsiteX23" fmla="*/ 720725 w 1081087"/>
              <a:gd name="connsiteY23" fmla="*/ 1169988 h 1260475"/>
              <a:gd name="connsiteX24" fmla="*/ 720725 w 1081087"/>
              <a:gd name="connsiteY24" fmla="*/ 1260475 h 1260475"/>
              <a:gd name="connsiteX25" fmla="*/ 539750 w 1081087"/>
              <a:gd name="connsiteY25" fmla="*/ 1260475 h 1260475"/>
              <a:gd name="connsiteX26" fmla="*/ 539750 w 1081087"/>
              <a:gd name="connsiteY26" fmla="*/ 1169988 h 1260475"/>
              <a:gd name="connsiteX27" fmla="*/ 269875 w 1081087"/>
              <a:gd name="connsiteY27" fmla="*/ 1169988 h 1260475"/>
              <a:gd name="connsiteX28" fmla="*/ 269875 w 1081087"/>
              <a:gd name="connsiteY28" fmla="*/ 1081088 h 1260475"/>
              <a:gd name="connsiteX29" fmla="*/ 180975 w 1081087"/>
              <a:gd name="connsiteY29" fmla="*/ 1081088 h 1260475"/>
              <a:gd name="connsiteX30" fmla="*/ 180975 w 1081087"/>
              <a:gd name="connsiteY30" fmla="*/ 811213 h 1260475"/>
              <a:gd name="connsiteX31" fmla="*/ 269875 w 1081087"/>
              <a:gd name="connsiteY31" fmla="*/ 811213 h 1260475"/>
              <a:gd name="connsiteX32" fmla="*/ 269875 w 1081087"/>
              <a:gd name="connsiteY32" fmla="*/ 720725 h 1260475"/>
              <a:gd name="connsiteX33" fmla="*/ 90487 w 1081087"/>
              <a:gd name="connsiteY33" fmla="*/ 720725 h 1260475"/>
              <a:gd name="connsiteX34" fmla="*/ 90487 w 1081087"/>
              <a:gd name="connsiteY34" fmla="*/ 630238 h 1260475"/>
              <a:gd name="connsiteX35" fmla="*/ 0 w 1081087"/>
              <a:gd name="connsiteY35" fmla="*/ 630238 h 1260475"/>
              <a:gd name="connsiteX36" fmla="*/ 0 w 1081087"/>
              <a:gd name="connsiteY36" fmla="*/ 450850 h 1260475"/>
              <a:gd name="connsiteX37" fmla="*/ 90487 w 1081087"/>
              <a:gd name="connsiteY37" fmla="*/ 450850 h 1260475"/>
              <a:gd name="connsiteX38" fmla="*/ 90487 w 1081087"/>
              <a:gd name="connsiteY38" fmla="*/ 360362 h 1260475"/>
              <a:gd name="connsiteX39" fmla="*/ 180975 w 1081087"/>
              <a:gd name="connsiteY39" fmla="*/ 360362 h 1260475"/>
              <a:gd name="connsiteX40" fmla="*/ 180975 w 1081087"/>
              <a:gd name="connsiteY40" fmla="*/ 269875 h 1260475"/>
              <a:gd name="connsiteX41" fmla="*/ 360362 w 1081087"/>
              <a:gd name="connsiteY41" fmla="*/ 269875 h 1260475"/>
              <a:gd name="connsiteX42" fmla="*/ 360362 w 1081087"/>
              <a:gd name="connsiteY42" fmla="*/ 90487 h 1260475"/>
              <a:gd name="connsiteX43" fmla="*/ 539750 w 1081087"/>
              <a:gd name="connsiteY43" fmla="*/ 90487 h 1260475"/>
              <a:gd name="connsiteX44" fmla="*/ 539750 w 1081087"/>
              <a:gd name="connsiteY44" fmla="*/ 180975 h 1260475"/>
              <a:gd name="connsiteX45" fmla="*/ 630237 w 1081087"/>
              <a:gd name="connsiteY45" fmla="*/ 180975 h 1260475"/>
              <a:gd name="connsiteX46" fmla="*/ 630237 w 1081087"/>
              <a:gd name="connsiteY46" fmla="*/ 0 h 1260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081087" h="1260475">
                <a:moveTo>
                  <a:pt x="630237" y="0"/>
                </a:moveTo>
                <a:lnTo>
                  <a:pt x="720725" y="0"/>
                </a:lnTo>
                <a:lnTo>
                  <a:pt x="720725" y="90487"/>
                </a:lnTo>
                <a:lnTo>
                  <a:pt x="809625" y="90487"/>
                </a:lnTo>
                <a:lnTo>
                  <a:pt x="809625" y="180975"/>
                </a:lnTo>
                <a:lnTo>
                  <a:pt x="900112" y="180975"/>
                </a:lnTo>
                <a:lnTo>
                  <a:pt x="900112" y="269875"/>
                </a:lnTo>
                <a:lnTo>
                  <a:pt x="809625" y="269875"/>
                </a:lnTo>
                <a:lnTo>
                  <a:pt x="809625" y="360362"/>
                </a:lnTo>
                <a:lnTo>
                  <a:pt x="900112" y="360362"/>
                </a:lnTo>
                <a:lnTo>
                  <a:pt x="900112" y="450850"/>
                </a:lnTo>
                <a:lnTo>
                  <a:pt x="990600" y="450850"/>
                </a:lnTo>
                <a:lnTo>
                  <a:pt x="990600" y="630238"/>
                </a:lnTo>
                <a:lnTo>
                  <a:pt x="1081087" y="630238"/>
                </a:lnTo>
                <a:lnTo>
                  <a:pt x="1081087" y="720725"/>
                </a:lnTo>
                <a:lnTo>
                  <a:pt x="990600" y="720725"/>
                </a:lnTo>
                <a:lnTo>
                  <a:pt x="990600" y="811213"/>
                </a:lnTo>
                <a:lnTo>
                  <a:pt x="809625" y="811213"/>
                </a:lnTo>
                <a:lnTo>
                  <a:pt x="809625" y="900112"/>
                </a:lnTo>
                <a:lnTo>
                  <a:pt x="720725" y="900113"/>
                </a:lnTo>
                <a:lnTo>
                  <a:pt x="720725" y="990600"/>
                </a:lnTo>
                <a:lnTo>
                  <a:pt x="809625" y="990600"/>
                </a:lnTo>
                <a:lnTo>
                  <a:pt x="809625" y="1169988"/>
                </a:lnTo>
                <a:lnTo>
                  <a:pt x="720725" y="1169988"/>
                </a:lnTo>
                <a:lnTo>
                  <a:pt x="720725" y="1260475"/>
                </a:lnTo>
                <a:lnTo>
                  <a:pt x="539750" y="1260475"/>
                </a:lnTo>
                <a:lnTo>
                  <a:pt x="539750" y="1169988"/>
                </a:lnTo>
                <a:lnTo>
                  <a:pt x="269875" y="1169988"/>
                </a:lnTo>
                <a:lnTo>
                  <a:pt x="269875" y="1081088"/>
                </a:lnTo>
                <a:lnTo>
                  <a:pt x="180975" y="1081088"/>
                </a:lnTo>
                <a:lnTo>
                  <a:pt x="180975" y="811213"/>
                </a:lnTo>
                <a:lnTo>
                  <a:pt x="269875" y="811213"/>
                </a:lnTo>
                <a:lnTo>
                  <a:pt x="269875" y="720725"/>
                </a:lnTo>
                <a:lnTo>
                  <a:pt x="90487" y="720725"/>
                </a:lnTo>
                <a:lnTo>
                  <a:pt x="90487" y="630238"/>
                </a:lnTo>
                <a:lnTo>
                  <a:pt x="0" y="630238"/>
                </a:lnTo>
                <a:lnTo>
                  <a:pt x="0" y="450850"/>
                </a:lnTo>
                <a:lnTo>
                  <a:pt x="90487" y="450850"/>
                </a:lnTo>
                <a:lnTo>
                  <a:pt x="90487" y="360362"/>
                </a:lnTo>
                <a:lnTo>
                  <a:pt x="180975" y="360362"/>
                </a:lnTo>
                <a:lnTo>
                  <a:pt x="180975" y="269875"/>
                </a:lnTo>
                <a:lnTo>
                  <a:pt x="360362" y="269875"/>
                </a:lnTo>
                <a:lnTo>
                  <a:pt x="360362" y="90487"/>
                </a:lnTo>
                <a:lnTo>
                  <a:pt x="539750" y="90487"/>
                </a:lnTo>
                <a:lnTo>
                  <a:pt x="539750" y="180975"/>
                </a:lnTo>
                <a:lnTo>
                  <a:pt x="630237" y="180975"/>
                </a:lnTo>
                <a:lnTo>
                  <a:pt x="630237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 sz="1283"/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FA60ECA8-A31A-497B-B091-34511D4D4116}"/>
              </a:ext>
            </a:extLst>
          </p:cNvPr>
          <p:cNvSpPr txBox="1"/>
          <p:nvPr/>
        </p:nvSpPr>
        <p:spPr>
          <a:xfrm>
            <a:off x="191003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埼玉県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97EF3357-CF4E-4A04-9F01-8B3E38137D96}"/>
              </a:ext>
            </a:extLst>
          </p:cNvPr>
          <p:cNvSpPr txBox="1"/>
          <p:nvPr/>
        </p:nvSpPr>
        <p:spPr>
          <a:xfrm>
            <a:off x="155725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6F693903-894F-44C2-9BC8-0F495A7E2B2D}"/>
              </a:ext>
            </a:extLst>
          </p:cNvPr>
          <p:cNvCxnSpPr/>
          <p:nvPr/>
        </p:nvCxnSpPr>
        <p:spPr>
          <a:xfrm>
            <a:off x="182614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F47453F-47D8-4809-AD93-CAE3D57B3DA6}"/>
              </a:ext>
            </a:extLst>
          </p:cNvPr>
          <p:cNvGrpSpPr/>
          <p:nvPr/>
        </p:nvGrpSpPr>
        <p:grpSpPr>
          <a:xfrm>
            <a:off x="933353" y="471865"/>
            <a:ext cx="8680223" cy="6125950"/>
            <a:chOff x="933353" y="471865"/>
            <a:chExt cx="8680223" cy="6125950"/>
          </a:xfrm>
        </p:grpSpPr>
        <p:grpSp>
          <p:nvGrpSpPr>
            <p:cNvPr id="14680" name="Group 344"/>
            <p:cNvGrpSpPr>
              <a:grpSpLocks/>
            </p:cNvGrpSpPr>
            <p:nvPr/>
          </p:nvGrpSpPr>
          <p:grpSpPr bwMode="auto">
            <a:xfrm>
              <a:off x="7041826" y="2978981"/>
              <a:ext cx="1478643" cy="1543276"/>
              <a:chOff x="5620" y="3137"/>
              <a:chExt cx="1304" cy="1361"/>
            </a:xfrm>
          </p:grpSpPr>
          <p:sp>
            <p:nvSpPr>
              <p:cNvPr id="14619" name="Freeform 283"/>
              <p:cNvSpPr>
                <a:spLocks/>
              </p:cNvSpPr>
              <p:nvPr/>
            </p:nvSpPr>
            <p:spPr bwMode="auto">
              <a:xfrm>
                <a:off x="5903" y="3421"/>
                <a:ext cx="340" cy="283"/>
              </a:xfrm>
              <a:custGeom>
                <a:avLst/>
                <a:gdLst>
                  <a:gd name="T0" fmla="*/ 340 w 340"/>
                  <a:gd name="T1" fmla="*/ 113 h 283"/>
                  <a:gd name="T2" fmla="*/ 170 w 340"/>
                  <a:gd name="T3" fmla="*/ 113 h 283"/>
                  <a:gd name="T4" fmla="*/ 170 w 340"/>
                  <a:gd name="T5" fmla="*/ 0 h 283"/>
                  <a:gd name="T6" fmla="*/ 114 w 340"/>
                  <a:gd name="T7" fmla="*/ 0 h 283"/>
                  <a:gd name="T8" fmla="*/ 114 w 340"/>
                  <a:gd name="T9" fmla="*/ 57 h 283"/>
                  <a:gd name="T10" fmla="*/ 0 w 340"/>
                  <a:gd name="T11" fmla="*/ 57 h 283"/>
                  <a:gd name="T12" fmla="*/ 0 w 340"/>
                  <a:gd name="T13" fmla="*/ 170 h 283"/>
                  <a:gd name="T14" fmla="*/ 57 w 340"/>
                  <a:gd name="T15" fmla="*/ 170 h 283"/>
                  <a:gd name="T16" fmla="*/ 57 w 340"/>
                  <a:gd name="T17" fmla="*/ 283 h 283"/>
                  <a:gd name="T18" fmla="*/ 284 w 340"/>
                  <a:gd name="T19" fmla="*/ 283 h 283"/>
                  <a:gd name="T20" fmla="*/ 284 w 340"/>
                  <a:gd name="T21" fmla="*/ 227 h 283"/>
                  <a:gd name="T22" fmla="*/ 340 w 340"/>
                  <a:gd name="T23" fmla="*/ 227 h 283"/>
                  <a:gd name="T24" fmla="*/ 340 w 340"/>
                  <a:gd name="T25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3">
                    <a:moveTo>
                      <a:pt x="340" y="113"/>
                    </a:moveTo>
                    <a:lnTo>
                      <a:pt x="170" y="113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0" name="Freeform 284"/>
              <p:cNvSpPr>
                <a:spLocks/>
              </p:cNvSpPr>
              <p:nvPr/>
            </p:nvSpPr>
            <p:spPr bwMode="auto">
              <a:xfrm>
                <a:off x="6017" y="3648"/>
                <a:ext cx="283" cy="283"/>
              </a:xfrm>
              <a:custGeom>
                <a:avLst/>
                <a:gdLst>
                  <a:gd name="T0" fmla="*/ 0 w 283"/>
                  <a:gd name="T1" fmla="*/ 56 h 283"/>
                  <a:gd name="T2" fmla="*/ 0 w 283"/>
                  <a:gd name="T3" fmla="*/ 170 h 283"/>
                  <a:gd name="T4" fmla="*/ 56 w 283"/>
                  <a:gd name="T5" fmla="*/ 170 h 283"/>
                  <a:gd name="T6" fmla="*/ 56 w 283"/>
                  <a:gd name="T7" fmla="*/ 283 h 283"/>
                  <a:gd name="T8" fmla="*/ 170 w 283"/>
                  <a:gd name="T9" fmla="*/ 283 h 283"/>
                  <a:gd name="T10" fmla="*/ 170 w 283"/>
                  <a:gd name="T11" fmla="*/ 227 h 283"/>
                  <a:gd name="T12" fmla="*/ 283 w 283"/>
                  <a:gd name="T13" fmla="*/ 227 h 283"/>
                  <a:gd name="T14" fmla="*/ 283 w 283"/>
                  <a:gd name="T15" fmla="*/ 56 h 283"/>
                  <a:gd name="T16" fmla="*/ 226 w 283"/>
                  <a:gd name="T17" fmla="*/ 56 h 283"/>
                  <a:gd name="T18" fmla="*/ 226 w 283"/>
                  <a:gd name="T19" fmla="*/ 0 h 283"/>
                  <a:gd name="T20" fmla="*/ 170 w 283"/>
                  <a:gd name="T21" fmla="*/ 0 h 283"/>
                  <a:gd name="T22" fmla="*/ 170 w 283"/>
                  <a:gd name="T23" fmla="*/ 56 h 283"/>
                  <a:gd name="T24" fmla="*/ 0 w 283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0" y="56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1" name="Freeform 285"/>
              <p:cNvSpPr>
                <a:spLocks/>
              </p:cNvSpPr>
              <p:nvPr/>
            </p:nvSpPr>
            <p:spPr bwMode="auto">
              <a:xfrm>
                <a:off x="6073" y="3875"/>
                <a:ext cx="227" cy="453"/>
              </a:xfrm>
              <a:custGeom>
                <a:avLst/>
                <a:gdLst>
                  <a:gd name="T0" fmla="*/ 170 w 227"/>
                  <a:gd name="T1" fmla="*/ 0 h 453"/>
                  <a:gd name="T2" fmla="*/ 170 w 227"/>
                  <a:gd name="T3" fmla="*/ 226 h 453"/>
                  <a:gd name="T4" fmla="*/ 227 w 227"/>
                  <a:gd name="T5" fmla="*/ 226 h 453"/>
                  <a:gd name="T6" fmla="*/ 227 w 227"/>
                  <a:gd name="T7" fmla="*/ 453 h 453"/>
                  <a:gd name="T8" fmla="*/ 170 w 227"/>
                  <a:gd name="T9" fmla="*/ 453 h 453"/>
                  <a:gd name="T10" fmla="*/ 170 w 227"/>
                  <a:gd name="T11" fmla="*/ 396 h 453"/>
                  <a:gd name="T12" fmla="*/ 114 w 227"/>
                  <a:gd name="T13" fmla="*/ 396 h 453"/>
                  <a:gd name="T14" fmla="*/ 114 w 227"/>
                  <a:gd name="T15" fmla="*/ 340 h 453"/>
                  <a:gd name="T16" fmla="*/ 57 w 227"/>
                  <a:gd name="T17" fmla="*/ 340 h 453"/>
                  <a:gd name="T18" fmla="*/ 57 w 227"/>
                  <a:gd name="T19" fmla="*/ 283 h 453"/>
                  <a:gd name="T20" fmla="*/ 0 w 227"/>
                  <a:gd name="T21" fmla="*/ 283 h 453"/>
                  <a:gd name="T22" fmla="*/ 0 w 227"/>
                  <a:gd name="T23" fmla="*/ 56 h 453"/>
                  <a:gd name="T24" fmla="*/ 114 w 227"/>
                  <a:gd name="T25" fmla="*/ 56 h 453"/>
                  <a:gd name="T26" fmla="*/ 114 w 227"/>
                  <a:gd name="T27" fmla="*/ 0 h 453"/>
                  <a:gd name="T28" fmla="*/ 170 w 227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453">
                    <a:moveTo>
                      <a:pt x="170" y="0"/>
                    </a:move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2" name="Freeform 286"/>
              <p:cNvSpPr>
                <a:spLocks/>
              </p:cNvSpPr>
              <p:nvPr/>
            </p:nvSpPr>
            <p:spPr bwMode="auto">
              <a:xfrm>
                <a:off x="5790" y="3931"/>
                <a:ext cx="453" cy="511"/>
              </a:xfrm>
              <a:custGeom>
                <a:avLst/>
                <a:gdLst>
                  <a:gd name="T0" fmla="*/ 283 w 453"/>
                  <a:gd name="T1" fmla="*/ 0 h 511"/>
                  <a:gd name="T2" fmla="*/ 170 w 453"/>
                  <a:gd name="T3" fmla="*/ 0 h 511"/>
                  <a:gd name="T4" fmla="*/ 170 w 453"/>
                  <a:gd name="T5" fmla="*/ 57 h 511"/>
                  <a:gd name="T6" fmla="*/ 0 w 453"/>
                  <a:gd name="T7" fmla="*/ 57 h 511"/>
                  <a:gd name="T8" fmla="*/ 0 w 453"/>
                  <a:gd name="T9" fmla="*/ 340 h 511"/>
                  <a:gd name="T10" fmla="*/ 56 w 453"/>
                  <a:gd name="T11" fmla="*/ 340 h 511"/>
                  <a:gd name="T12" fmla="*/ 56 w 453"/>
                  <a:gd name="T13" fmla="*/ 397 h 511"/>
                  <a:gd name="T14" fmla="*/ 113 w 453"/>
                  <a:gd name="T15" fmla="*/ 397 h 511"/>
                  <a:gd name="T16" fmla="*/ 113 w 453"/>
                  <a:gd name="T17" fmla="*/ 454 h 511"/>
                  <a:gd name="T18" fmla="*/ 170 w 453"/>
                  <a:gd name="T19" fmla="*/ 454 h 511"/>
                  <a:gd name="T20" fmla="*/ 170 w 453"/>
                  <a:gd name="T21" fmla="*/ 511 h 511"/>
                  <a:gd name="T22" fmla="*/ 283 w 453"/>
                  <a:gd name="T23" fmla="*/ 511 h 511"/>
                  <a:gd name="T24" fmla="*/ 283 w 453"/>
                  <a:gd name="T25" fmla="*/ 454 h 511"/>
                  <a:gd name="T26" fmla="*/ 340 w 453"/>
                  <a:gd name="T27" fmla="*/ 454 h 511"/>
                  <a:gd name="T28" fmla="*/ 340 w 453"/>
                  <a:gd name="T29" fmla="*/ 397 h 511"/>
                  <a:gd name="T30" fmla="*/ 453 w 453"/>
                  <a:gd name="T31" fmla="*/ 397 h 511"/>
                  <a:gd name="T32" fmla="*/ 453 w 453"/>
                  <a:gd name="T33" fmla="*/ 340 h 511"/>
                  <a:gd name="T34" fmla="*/ 397 w 453"/>
                  <a:gd name="T35" fmla="*/ 340 h 511"/>
                  <a:gd name="T36" fmla="*/ 397 w 453"/>
                  <a:gd name="T37" fmla="*/ 284 h 511"/>
                  <a:gd name="T38" fmla="*/ 340 w 453"/>
                  <a:gd name="T39" fmla="*/ 284 h 511"/>
                  <a:gd name="T40" fmla="*/ 340 w 453"/>
                  <a:gd name="T41" fmla="*/ 227 h 511"/>
                  <a:gd name="T42" fmla="*/ 283 w 453"/>
                  <a:gd name="T43" fmla="*/ 227 h 511"/>
                  <a:gd name="T44" fmla="*/ 283 w 453"/>
                  <a:gd name="T45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511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3" name="Freeform 287"/>
              <p:cNvSpPr>
                <a:spLocks/>
              </p:cNvSpPr>
              <p:nvPr/>
            </p:nvSpPr>
            <p:spPr bwMode="auto">
              <a:xfrm>
                <a:off x="6243" y="3818"/>
                <a:ext cx="284" cy="510"/>
              </a:xfrm>
              <a:custGeom>
                <a:avLst/>
                <a:gdLst>
                  <a:gd name="T0" fmla="*/ 57 w 284"/>
                  <a:gd name="T1" fmla="*/ 0 h 510"/>
                  <a:gd name="T2" fmla="*/ 284 w 284"/>
                  <a:gd name="T3" fmla="*/ 0 h 510"/>
                  <a:gd name="T4" fmla="*/ 284 w 284"/>
                  <a:gd name="T5" fmla="*/ 283 h 510"/>
                  <a:gd name="T6" fmla="*/ 227 w 284"/>
                  <a:gd name="T7" fmla="*/ 283 h 510"/>
                  <a:gd name="T8" fmla="*/ 227 w 284"/>
                  <a:gd name="T9" fmla="*/ 397 h 510"/>
                  <a:gd name="T10" fmla="*/ 170 w 284"/>
                  <a:gd name="T11" fmla="*/ 397 h 510"/>
                  <a:gd name="T12" fmla="*/ 170 w 284"/>
                  <a:gd name="T13" fmla="*/ 453 h 510"/>
                  <a:gd name="T14" fmla="*/ 114 w 284"/>
                  <a:gd name="T15" fmla="*/ 453 h 510"/>
                  <a:gd name="T16" fmla="*/ 114 w 284"/>
                  <a:gd name="T17" fmla="*/ 510 h 510"/>
                  <a:gd name="T18" fmla="*/ 57 w 284"/>
                  <a:gd name="T19" fmla="*/ 510 h 510"/>
                  <a:gd name="T20" fmla="*/ 57 w 284"/>
                  <a:gd name="T21" fmla="*/ 283 h 510"/>
                  <a:gd name="T22" fmla="*/ 0 w 284"/>
                  <a:gd name="T23" fmla="*/ 283 h 510"/>
                  <a:gd name="T24" fmla="*/ 0 w 284"/>
                  <a:gd name="T25" fmla="*/ 57 h 510"/>
                  <a:gd name="T26" fmla="*/ 57 w 284"/>
                  <a:gd name="T27" fmla="*/ 57 h 510"/>
                  <a:gd name="T28" fmla="*/ 57 w 284"/>
                  <a:gd name="T2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510">
                    <a:moveTo>
                      <a:pt x="57" y="0"/>
                    </a:moveTo>
                    <a:lnTo>
                      <a:pt x="284" y="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4" name="Freeform 288"/>
              <p:cNvSpPr>
                <a:spLocks/>
              </p:cNvSpPr>
              <p:nvPr/>
            </p:nvSpPr>
            <p:spPr bwMode="auto">
              <a:xfrm>
                <a:off x="6243" y="3364"/>
                <a:ext cx="284" cy="454"/>
              </a:xfrm>
              <a:custGeom>
                <a:avLst/>
                <a:gdLst>
                  <a:gd name="T0" fmla="*/ 0 w 284"/>
                  <a:gd name="T1" fmla="*/ 170 h 454"/>
                  <a:gd name="T2" fmla="*/ 0 w 284"/>
                  <a:gd name="T3" fmla="*/ 340 h 454"/>
                  <a:gd name="T4" fmla="*/ 57 w 284"/>
                  <a:gd name="T5" fmla="*/ 340 h 454"/>
                  <a:gd name="T6" fmla="*/ 57 w 284"/>
                  <a:gd name="T7" fmla="*/ 454 h 454"/>
                  <a:gd name="T8" fmla="*/ 284 w 284"/>
                  <a:gd name="T9" fmla="*/ 454 h 454"/>
                  <a:gd name="T10" fmla="*/ 284 w 284"/>
                  <a:gd name="T11" fmla="*/ 227 h 454"/>
                  <a:gd name="T12" fmla="*/ 227 w 284"/>
                  <a:gd name="T13" fmla="*/ 227 h 454"/>
                  <a:gd name="T14" fmla="*/ 227 w 284"/>
                  <a:gd name="T15" fmla="*/ 0 h 454"/>
                  <a:gd name="T16" fmla="*/ 57 w 284"/>
                  <a:gd name="T17" fmla="*/ 0 h 454"/>
                  <a:gd name="T18" fmla="*/ 57 w 284"/>
                  <a:gd name="T19" fmla="*/ 114 h 454"/>
                  <a:gd name="T20" fmla="*/ 0 w 284"/>
                  <a:gd name="T21" fmla="*/ 114 h 454"/>
                  <a:gd name="T22" fmla="*/ 0 w 284"/>
                  <a:gd name="T23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454">
                    <a:moveTo>
                      <a:pt x="0" y="170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4"/>
                    </a:lnTo>
                    <a:lnTo>
                      <a:pt x="284" y="45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5" name="Freeform 299"/>
              <p:cNvSpPr>
                <a:spLocks/>
              </p:cNvSpPr>
              <p:nvPr/>
            </p:nvSpPr>
            <p:spPr bwMode="auto">
              <a:xfrm>
                <a:off x="5620" y="3591"/>
                <a:ext cx="453" cy="624"/>
              </a:xfrm>
              <a:custGeom>
                <a:avLst/>
                <a:gdLst>
                  <a:gd name="T0" fmla="*/ 0 w 453"/>
                  <a:gd name="T1" fmla="*/ 113 h 624"/>
                  <a:gd name="T2" fmla="*/ 0 w 453"/>
                  <a:gd name="T3" fmla="*/ 397 h 624"/>
                  <a:gd name="T4" fmla="*/ 56 w 453"/>
                  <a:gd name="T5" fmla="*/ 397 h 624"/>
                  <a:gd name="T6" fmla="*/ 56 w 453"/>
                  <a:gd name="T7" fmla="*/ 454 h 624"/>
                  <a:gd name="T8" fmla="*/ 0 w 453"/>
                  <a:gd name="T9" fmla="*/ 454 h 624"/>
                  <a:gd name="T10" fmla="*/ 0 w 453"/>
                  <a:gd name="T11" fmla="*/ 510 h 624"/>
                  <a:gd name="T12" fmla="*/ 56 w 453"/>
                  <a:gd name="T13" fmla="*/ 510 h 624"/>
                  <a:gd name="T14" fmla="*/ 56 w 453"/>
                  <a:gd name="T15" fmla="*/ 624 h 624"/>
                  <a:gd name="T16" fmla="*/ 170 w 453"/>
                  <a:gd name="T17" fmla="*/ 624 h 624"/>
                  <a:gd name="T18" fmla="*/ 170 w 453"/>
                  <a:gd name="T19" fmla="*/ 397 h 624"/>
                  <a:gd name="T20" fmla="*/ 340 w 453"/>
                  <a:gd name="T21" fmla="*/ 397 h 624"/>
                  <a:gd name="T22" fmla="*/ 340 w 453"/>
                  <a:gd name="T23" fmla="*/ 340 h 624"/>
                  <a:gd name="T24" fmla="*/ 453 w 453"/>
                  <a:gd name="T25" fmla="*/ 340 h 624"/>
                  <a:gd name="T26" fmla="*/ 453 w 453"/>
                  <a:gd name="T27" fmla="*/ 227 h 624"/>
                  <a:gd name="T28" fmla="*/ 397 w 453"/>
                  <a:gd name="T29" fmla="*/ 227 h 624"/>
                  <a:gd name="T30" fmla="*/ 397 w 453"/>
                  <a:gd name="T31" fmla="*/ 113 h 624"/>
                  <a:gd name="T32" fmla="*/ 340 w 453"/>
                  <a:gd name="T33" fmla="*/ 113 h 624"/>
                  <a:gd name="T34" fmla="*/ 340 w 453"/>
                  <a:gd name="T35" fmla="*/ 57 h 624"/>
                  <a:gd name="T36" fmla="*/ 226 w 453"/>
                  <a:gd name="T37" fmla="*/ 57 h 624"/>
                  <a:gd name="T38" fmla="*/ 226 w 453"/>
                  <a:gd name="T39" fmla="*/ 0 h 624"/>
                  <a:gd name="T40" fmla="*/ 113 w 453"/>
                  <a:gd name="T41" fmla="*/ 0 h 624"/>
                  <a:gd name="T42" fmla="*/ 113 w 453"/>
                  <a:gd name="T43" fmla="*/ 113 h 624"/>
                  <a:gd name="T44" fmla="*/ 0 w 453"/>
                  <a:gd name="T4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624">
                    <a:moveTo>
                      <a:pt x="0" y="113"/>
                    </a:move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7" name="Freeform 301"/>
              <p:cNvSpPr>
                <a:spLocks/>
              </p:cNvSpPr>
              <p:nvPr/>
            </p:nvSpPr>
            <p:spPr bwMode="auto">
              <a:xfrm>
                <a:off x="6017" y="4215"/>
                <a:ext cx="510" cy="283"/>
              </a:xfrm>
              <a:custGeom>
                <a:avLst/>
                <a:gdLst>
                  <a:gd name="T0" fmla="*/ 453 w 510"/>
                  <a:gd name="T1" fmla="*/ 0 h 283"/>
                  <a:gd name="T2" fmla="*/ 453 w 510"/>
                  <a:gd name="T3" fmla="*/ 56 h 283"/>
                  <a:gd name="T4" fmla="*/ 510 w 510"/>
                  <a:gd name="T5" fmla="*/ 56 h 283"/>
                  <a:gd name="T6" fmla="*/ 510 w 510"/>
                  <a:gd name="T7" fmla="*/ 170 h 283"/>
                  <a:gd name="T8" fmla="*/ 453 w 510"/>
                  <a:gd name="T9" fmla="*/ 170 h 283"/>
                  <a:gd name="T10" fmla="*/ 453 w 510"/>
                  <a:gd name="T11" fmla="*/ 283 h 283"/>
                  <a:gd name="T12" fmla="*/ 0 w 510"/>
                  <a:gd name="T13" fmla="*/ 283 h 283"/>
                  <a:gd name="T14" fmla="*/ 0 w 510"/>
                  <a:gd name="T15" fmla="*/ 227 h 283"/>
                  <a:gd name="T16" fmla="*/ 56 w 510"/>
                  <a:gd name="T17" fmla="*/ 227 h 283"/>
                  <a:gd name="T18" fmla="*/ 56 w 510"/>
                  <a:gd name="T19" fmla="*/ 170 h 283"/>
                  <a:gd name="T20" fmla="*/ 113 w 510"/>
                  <a:gd name="T21" fmla="*/ 170 h 283"/>
                  <a:gd name="T22" fmla="*/ 113 w 510"/>
                  <a:gd name="T23" fmla="*/ 113 h 283"/>
                  <a:gd name="T24" fmla="*/ 340 w 510"/>
                  <a:gd name="T25" fmla="*/ 113 h 283"/>
                  <a:gd name="T26" fmla="*/ 340 w 510"/>
                  <a:gd name="T27" fmla="*/ 56 h 283"/>
                  <a:gd name="T28" fmla="*/ 396 w 510"/>
                  <a:gd name="T29" fmla="*/ 56 h 283"/>
                  <a:gd name="T30" fmla="*/ 396 w 510"/>
                  <a:gd name="T31" fmla="*/ 0 h 283"/>
                  <a:gd name="T32" fmla="*/ 453 w 510"/>
                  <a:gd name="T3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283">
                    <a:moveTo>
                      <a:pt x="453" y="0"/>
                    </a:moveTo>
                    <a:lnTo>
                      <a:pt x="453" y="56"/>
                    </a:lnTo>
                    <a:lnTo>
                      <a:pt x="510" y="56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6" y="56"/>
                    </a:lnTo>
                    <a:lnTo>
                      <a:pt x="396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2" name="Freeform 316"/>
              <p:cNvSpPr>
                <a:spLocks/>
              </p:cNvSpPr>
              <p:nvPr/>
            </p:nvSpPr>
            <p:spPr bwMode="auto">
              <a:xfrm>
                <a:off x="6470" y="3704"/>
                <a:ext cx="454" cy="624"/>
              </a:xfrm>
              <a:custGeom>
                <a:avLst/>
                <a:gdLst>
                  <a:gd name="T0" fmla="*/ 454 w 454"/>
                  <a:gd name="T1" fmla="*/ 397 h 624"/>
                  <a:gd name="T2" fmla="*/ 454 w 454"/>
                  <a:gd name="T3" fmla="*/ 171 h 624"/>
                  <a:gd name="T4" fmla="*/ 284 w 454"/>
                  <a:gd name="T5" fmla="*/ 171 h 624"/>
                  <a:gd name="T6" fmla="*/ 284 w 454"/>
                  <a:gd name="T7" fmla="*/ 114 h 624"/>
                  <a:gd name="T8" fmla="*/ 227 w 454"/>
                  <a:gd name="T9" fmla="*/ 114 h 624"/>
                  <a:gd name="T10" fmla="*/ 170 w 454"/>
                  <a:gd name="T11" fmla="*/ 114 h 624"/>
                  <a:gd name="T12" fmla="*/ 170 w 454"/>
                  <a:gd name="T13" fmla="*/ 57 h 624"/>
                  <a:gd name="T14" fmla="*/ 114 w 454"/>
                  <a:gd name="T15" fmla="*/ 57 h 624"/>
                  <a:gd name="T16" fmla="*/ 114 w 454"/>
                  <a:gd name="T17" fmla="*/ 0 h 624"/>
                  <a:gd name="T18" fmla="*/ 57 w 454"/>
                  <a:gd name="T19" fmla="*/ 0 h 624"/>
                  <a:gd name="T20" fmla="*/ 57 w 454"/>
                  <a:gd name="T21" fmla="*/ 397 h 624"/>
                  <a:gd name="T22" fmla="*/ 0 w 454"/>
                  <a:gd name="T23" fmla="*/ 397 h 624"/>
                  <a:gd name="T24" fmla="*/ 0 w 454"/>
                  <a:gd name="T25" fmla="*/ 567 h 624"/>
                  <a:gd name="T26" fmla="*/ 57 w 454"/>
                  <a:gd name="T27" fmla="*/ 567 h 624"/>
                  <a:gd name="T28" fmla="*/ 57 w 454"/>
                  <a:gd name="T29" fmla="*/ 624 h 624"/>
                  <a:gd name="T30" fmla="*/ 114 w 454"/>
                  <a:gd name="T31" fmla="*/ 624 h 624"/>
                  <a:gd name="T32" fmla="*/ 114 w 454"/>
                  <a:gd name="T33" fmla="*/ 567 h 624"/>
                  <a:gd name="T34" fmla="*/ 227 w 454"/>
                  <a:gd name="T35" fmla="*/ 567 h 624"/>
                  <a:gd name="T36" fmla="*/ 227 w 454"/>
                  <a:gd name="T37" fmla="*/ 454 h 624"/>
                  <a:gd name="T38" fmla="*/ 340 w 454"/>
                  <a:gd name="T39" fmla="*/ 454 h 624"/>
                  <a:gd name="T40" fmla="*/ 340 w 454"/>
                  <a:gd name="T41" fmla="*/ 511 h 624"/>
                  <a:gd name="T42" fmla="*/ 397 w 454"/>
                  <a:gd name="T43" fmla="*/ 511 h 624"/>
                  <a:gd name="T44" fmla="*/ 397 w 454"/>
                  <a:gd name="T45" fmla="*/ 397 h 624"/>
                  <a:gd name="T46" fmla="*/ 454 w 454"/>
                  <a:gd name="T47" fmla="*/ 39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624">
                    <a:moveTo>
                      <a:pt x="454" y="397"/>
                    </a:moveTo>
                    <a:lnTo>
                      <a:pt x="454" y="171"/>
                    </a:lnTo>
                    <a:lnTo>
                      <a:pt x="284" y="171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397"/>
                    </a:lnTo>
                    <a:lnTo>
                      <a:pt x="454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5" name="Freeform 319"/>
              <p:cNvSpPr>
                <a:spLocks/>
              </p:cNvSpPr>
              <p:nvPr/>
            </p:nvSpPr>
            <p:spPr bwMode="auto">
              <a:xfrm>
                <a:off x="6470" y="3137"/>
                <a:ext cx="454" cy="738"/>
              </a:xfrm>
              <a:custGeom>
                <a:avLst/>
                <a:gdLst>
                  <a:gd name="T0" fmla="*/ 57 w 454"/>
                  <a:gd name="T1" fmla="*/ 0 h 738"/>
                  <a:gd name="T2" fmla="*/ 114 w 454"/>
                  <a:gd name="T3" fmla="*/ 0 h 738"/>
                  <a:gd name="T4" fmla="*/ 114 w 454"/>
                  <a:gd name="T5" fmla="*/ 57 h 738"/>
                  <a:gd name="T6" fmla="*/ 227 w 454"/>
                  <a:gd name="T7" fmla="*/ 57 h 738"/>
                  <a:gd name="T8" fmla="*/ 227 w 454"/>
                  <a:gd name="T9" fmla="*/ 114 h 738"/>
                  <a:gd name="T10" fmla="*/ 284 w 454"/>
                  <a:gd name="T11" fmla="*/ 114 h 738"/>
                  <a:gd name="T12" fmla="*/ 284 w 454"/>
                  <a:gd name="T13" fmla="*/ 284 h 738"/>
                  <a:gd name="T14" fmla="*/ 227 w 454"/>
                  <a:gd name="T15" fmla="*/ 284 h 738"/>
                  <a:gd name="T16" fmla="*/ 227 w 454"/>
                  <a:gd name="T17" fmla="*/ 397 h 738"/>
                  <a:gd name="T18" fmla="*/ 454 w 454"/>
                  <a:gd name="T19" fmla="*/ 397 h 738"/>
                  <a:gd name="T20" fmla="*/ 454 w 454"/>
                  <a:gd name="T21" fmla="*/ 738 h 738"/>
                  <a:gd name="T22" fmla="*/ 284 w 454"/>
                  <a:gd name="T23" fmla="*/ 738 h 738"/>
                  <a:gd name="T24" fmla="*/ 284 w 454"/>
                  <a:gd name="T25" fmla="*/ 681 h 738"/>
                  <a:gd name="T26" fmla="*/ 170 w 454"/>
                  <a:gd name="T27" fmla="*/ 681 h 738"/>
                  <a:gd name="T28" fmla="*/ 170 w 454"/>
                  <a:gd name="T29" fmla="*/ 624 h 738"/>
                  <a:gd name="T30" fmla="*/ 114 w 454"/>
                  <a:gd name="T31" fmla="*/ 624 h 738"/>
                  <a:gd name="T32" fmla="*/ 114 w 454"/>
                  <a:gd name="T33" fmla="*/ 567 h 738"/>
                  <a:gd name="T34" fmla="*/ 57 w 454"/>
                  <a:gd name="T35" fmla="*/ 567 h 738"/>
                  <a:gd name="T36" fmla="*/ 57 w 454"/>
                  <a:gd name="T37" fmla="*/ 454 h 738"/>
                  <a:gd name="T38" fmla="*/ 0 w 454"/>
                  <a:gd name="T39" fmla="*/ 454 h 738"/>
                  <a:gd name="T40" fmla="*/ 0 w 454"/>
                  <a:gd name="T41" fmla="*/ 227 h 738"/>
                  <a:gd name="T42" fmla="*/ 57 w 454"/>
                  <a:gd name="T43" fmla="*/ 227 h 738"/>
                  <a:gd name="T44" fmla="*/ 57 w 454"/>
                  <a:gd name="T45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738">
                    <a:moveTo>
                      <a:pt x="57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454" y="397"/>
                    </a:lnTo>
                    <a:lnTo>
                      <a:pt x="454" y="738"/>
                    </a:lnTo>
                    <a:lnTo>
                      <a:pt x="284" y="738"/>
                    </a:lnTo>
                    <a:lnTo>
                      <a:pt x="284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4681" name="Group 345"/>
            <p:cNvGrpSpPr>
              <a:grpSpLocks/>
            </p:cNvGrpSpPr>
            <p:nvPr/>
          </p:nvGrpSpPr>
          <p:grpSpPr bwMode="auto">
            <a:xfrm>
              <a:off x="933353" y="471865"/>
              <a:ext cx="8680223" cy="4757964"/>
              <a:chOff x="233" y="926"/>
              <a:chExt cx="7655" cy="4196"/>
            </a:xfrm>
          </p:grpSpPr>
          <p:sp>
            <p:nvSpPr>
              <p:cNvPr id="14594" name="Freeform 258"/>
              <p:cNvSpPr>
                <a:spLocks/>
              </p:cNvSpPr>
              <p:nvPr/>
            </p:nvSpPr>
            <p:spPr bwMode="auto">
              <a:xfrm>
                <a:off x="233" y="2173"/>
                <a:ext cx="3005" cy="2269"/>
              </a:xfrm>
              <a:custGeom>
                <a:avLst/>
                <a:gdLst>
                  <a:gd name="T0" fmla="*/ 794 w 3005"/>
                  <a:gd name="T1" fmla="*/ 681 h 2269"/>
                  <a:gd name="T2" fmla="*/ 454 w 3005"/>
                  <a:gd name="T3" fmla="*/ 738 h 2269"/>
                  <a:gd name="T4" fmla="*/ 284 w 3005"/>
                  <a:gd name="T5" fmla="*/ 851 h 2269"/>
                  <a:gd name="T6" fmla="*/ 170 w 3005"/>
                  <a:gd name="T7" fmla="*/ 908 h 2269"/>
                  <a:gd name="T8" fmla="*/ 113 w 3005"/>
                  <a:gd name="T9" fmla="*/ 1021 h 2269"/>
                  <a:gd name="T10" fmla="*/ 0 w 3005"/>
                  <a:gd name="T11" fmla="*/ 1078 h 2269"/>
                  <a:gd name="T12" fmla="*/ 113 w 3005"/>
                  <a:gd name="T13" fmla="*/ 1475 h 2269"/>
                  <a:gd name="T14" fmla="*/ 113 w 3005"/>
                  <a:gd name="T15" fmla="*/ 1588 h 2269"/>
                  <a:gd name="T16" fmla="*/ 340 w 3005"/>
                  <a:gd name="T17" fmla="*/ 1815 h 2269"/>
                  <a:gd name="T18" fmla="*/ 567 w 3005"/>
                  <a:gd name="T19" fmla="*/ 1985 h 2269"/>
                  <a:gd name="T20" fmla="*/ 624 w 3005"/>
                  <a:gd name="T21" fmla="*/ 2098 h 2269"/>
                  <a:gd name="T22" fmla="*/ 964 w 3005"/>
                  <a:gd name="T23" fmla="*/ 2042 h 2269"/>
                  <a:gd name="T24" fmla="*/ 1021 w 3005"/>
                  <a:gd name="T25" fmla="*/ 2155 h 2269"/>
                  <a:gd name="T26" fmla="*/ 1134 w 3005"/>
                  <a:gd name="T27" fmla="*/ 2212 h 2269"/>
                  <a:gd name="T28" fmla="*/ 1191 w 3005"/>
                  <a:gd name="T29" fmla="*/ 2212 h 2269"/>
                  <a:gd name="T30" fmla="*/ 1361 w 3005"/>
                  <a:gd name="T31" fmla="*/ 2155 h 2269"/>
                  <a:gd name="T32" fmla="*/ 1474 w 3005"/>
                  <a:gd name="T33" fmla="*/ 2155 h 2269"/>
                  <a:gd name="T34" fmla="*/ 1588 w 3005"/>
                  <a:gd name="T35" fmla="*/ 2042 h 2269"/>
                  <a:gd name="T36" fmla="*/ 1644 w 3005"/>
                  <a:gd name="T37" fmla="*/ 1928 h 2269"/>
                  <a:gd name="T38" fmla="*/ 2041 w 3005"/>
                  <a:gd name="T39" fmla="*/ 1815 h 2269"/>
                  <a:gd name="T40" fmla="*/ 2155 w 3005"/>
                  <a:gd name="T41" fmla="*/ 1985 h 2269"/>
                  <a:gd name="T42" fmla="*/ 2552 w 3005"/>
                  <a:gd name="T43" fmla="*/ 2042 h 2269"/>
                  <a:gd name="T44" fmla="*/ 2608 w 3005"/>
                  <a:gd name="T45" fmla="*/ 1588 h 2269"/>
                  <a:gd name="T46" fmla="*/ 2438 w 3005"/>
                  <a:gd name="T47" fmla="*/ 1305 h 2269"/>
                  <a:gd name="T48" fmla="*/ 2495 w 3005"/>
                  <a:gd name="T49" fmla="*/ 964 h 2269"/>
                  <a:gd name="T50" fmla="*/ 3005 w 3005"/>
                  <a:gd name="T51" fmla="*/ 1021 h 2269"/>
                  <a:gd name="T52" fmla="*/ 2948 w 3005"/>
                  <a:gd name="T53" fmla="*/ 908 h 2269"/>
                  <a:gd name="T54" fmla="*/ 2778 w 3005"/>
                  <a:gd name="T55" fmla="*/ 794 h 2269"/>
                  <a:gd name="T56" fmla="*/ 2665 w 3005"/>
                  <a:gd name="T57" fmla="*/ 624 h 2269"/>
                  <a:gd name="T58" fmla="*/ 2438 w 3005"/>
                  <a:gd name="T59" fmla="*/ 511 h 2269"/>
                  <a:gd name="T60" fmla="*/ 2325 w 3005"/>
                  <a:gd name="T61" fmla="*/ 511 h 2269"/>
                  <a:gd name="T62" fmla="*/ 1985 w 3005"/>
                  <a:gd name="T63" fmla="*/ 397 h 2269"/>
                  <a:gd name="T64" fmla="*/ 1871 w 3005"/>
                  <a:gd name="T65" fmla="*/ 227 h 2269"/>
                  <a:gd name="T66" fmla="*/ 1701 w 3005"/>
                  <a:gd name="T67" fmla="*/ 114 h 2269"/>
                  <a:gd name="T68" fmla="*/ 1588 w 3005"/>
                  <a:gd name="T69" fmla="*/ 171 h 2269"/>
                  <a:gd name="T70" fmla="*/ 1474 w 3005"/>
                  <a:gd name="T71" fmla="*/ 227 h 2269"/>
                  <a:gd name="T72" fmla="*/ 1418 w 3005"/>
                  <a:gd name="T73" fmla="*/ 397 h 2269"/>
                  <a:gd name="T74" fmla="*/ 1588 w 3005"/>
                  <a:gd name="T75" fmla="*/ 454 h 2269"/>
                  <a:gd name="T76" fmla="*/ 1701 w 3005"/>
                  <a:gd name="T77" fmla="*/ 681 h 2269"/>
                  <a:gd name="T78" fmla="*/ 1928 w 3005"/>
                  <a:gd name="T79" fmla="*/ 738 h 2269"/>
                  <a:gd name="T80" fmla="*/ 1985 w 3005"/>
                  <a:gd name="T81" fmla="*/ 851 h 2269"/>
                  <a:gd name="T82" fmla="*/ 2211 w 3005"/>
                  <a:gd name="T83" fmla="*/ 794 h 2269"/>
                  <a:gd name="T84" fmla="*/ 2155 w 3005"/>
                  <a:gd name="T85" fmla="*/ 1021 h 2269"/>
                  <a:gd name="T86" fmla="*/ 2155 w 3005"/>
                  <a:gd name="T87" fmla="*/ 1078 h 2269"/>
                  <a:gd name="T88" fmla="*/ 2098 w 3005"/>
                  <a:gd name="T89" fmla="*/ 1248 h 2269"/>
                  <a:gd name="T90" fmla="*/ 1588 w 3005"/>
                  <a:gd name="T91" fmla="*/ 1191 h 2269"/>
                  <a:gd name="T92" fmla="*/ 1304 w 3005"/>
                  <a:gd name="T93" fmla="*/ 1191 h 2269"/>
                  <a:gd name="T94" fmla="*/ 964 w 3005"/>
                  <a:gd name="T95" fmla="*/ 1135 h 2269"/>
                  <a:gd name="T96" fmla="*/ 907 w 3005"/>
                  <a:gd name="T97" fmla="*/ 1021 h 2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05" h="2269">
                    <a:moveTo>
                      <a:pt x="851" y="738"/>
                    </a:moveTo>
                    <a:lnTo>
                      <a:pt x="794" y="738"/>
                    </a:lnTo>
                    <a:lnTo>
                      <a:pt x="794" y="681"/>
                    </a:lnTo>
                    <a:lnTo>
                      <a:pt x="680" y="681"/>
                    </a:lnTo>
                    <a:lnTo>
                      <a:pt x="680" y="738"/>
                    </a:lnTo>
                    <a:lnTo>
                      <a:pt x="454" y="738"/>
                    </a:lnTo>
                    <a:lnTo>
                      <a:pt x="454" y="681"/>
                    </a:lnTo>
                    <a:lnTo>
                      <a:pt x="284" y="681"/>
                    </a:lnTo>
                    <a:lnTo>
                      <a:pt x="284" y="851"/>
                    </a:lnTo>
                    <a:lnTo>
                      <a:pt x="227" y="851"/>
                    </a:lnTo>
                    <a:lnTo>
                      <a:pt x="227" y="908"/>
                    </a:lnTo>
                    <a:lnTo>
                      <a:pt x="170" y="908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1021"/>
                    </a:lnTo>
                    <a:lnTo>
                      <a:pt x="57" y="1021"/>
                    </a:lnTo>
                    <a:lnTo>
                      <a:pt x="57" y="1078"/>
                    </a:lnTo>
                    <a:lnTo>
                      <a:pt x="0" y="1078"/>
                    </a:lnTo>
                    <a:lnTo>
                      <a:pt x="0" y="1305"/>
                    </a:lnTo>
                    <a:lnTo>
                      <a:pt x="113" y="1305"/>
                    </a:lnTo>
                    <a:lnTo>
                      <a:pt x="113" y="1475"/>
                    </a:lnTo>
                    <a:lnTo>
                      <a:pt x="170" y="1475"/>
                    </a:lnTo>
                    <a:lnTo>
                      <a:pt x="170" y="1588"/>
                    </a:lnTo>
                    <a:lnTo>
                      <a:pt x="113" y="1588"/>
                    </a:lnTo>
                    <a:lnTo>
                      <a:pt x="113" y="1758"/>
                    </a:lnTo>
                    <a:lnTo>
                      <a:pt x="340" y="1758"/>
                    </a:lnTo>
                    <a:lnTo>
                      <a:pt x="340" y="1815"/>
                    </a:lnTo>
                    <a:lnTo>
                      <a:pt x="510" y="1815"/>
                    </a:lnTo>
                    <a:lnTo>
                      <a:pt x="510" y="1985"/>
                    </a:lnTo>
                    <a:lnTo>
                      <a:pt x="567" y="1985"/>
                    </a:lnTo>
                    <a:lnTo>
                      <a:pt x="567" y="2042"/>
                    </a:lnTo>
                    <a:lnTo>
                      <a:pt x="624" y="2042"/>
                    </a:lnTo>
                    <a:lnTo>
                      <a:pt x="624" y="2098"/>
                    </a:lnTo>
                    <a:lnTo>
                      <a:pt x="851" y="2098"/>
                    </a:lnTo>
                    <a:lnTo>
                      <a:pt x="851" y="2042"/>
                    </a:lnTo>
                    <a:lnTo>
                      <a:pt x="964" y="2042"/>
                    </a:lnTo>
                    <a:lnTo>
                      <a:pt x="964" y="2098"/>
                    </a:lnTo>
                    <a:lnTo>
                      <a:pt x="1021" y="2098"/>
                    </a:lnTo>
                    <a:lnTo>
                      <a:pt x="1021" y="2155"/>
                    </a:lnTo>
                    <a:lnTo>
                      <a:pt x="1077" y="2155"/>
                    </a:lnTo>
                    <a:lnTo>
                      <a:pt x="1077" y="2212"/>
                    </a:lnTo>
                    <a:lnTo>
                      <a:pt x="1134" y="2212"/>
                    </a:lnTo>
                    <a:lnTo>
                      <a:pt x="1134" y="2269"/>
                    </a:lnTo>
                    <a:lnTo>
                      <a:pt x="1191" y="2269"/>
                    </a:lnTo>
                    <a:lnTo>
                      <a:pt x="1191" y="2212"/>
                    </a:lnTo>
                    <a:lnTo>
                      <a:pt x="1247" y="2212"/>
                    </a:lnTo>
                    <a:lnTo>
                      <a:pt x="1247" y="2155"/>
                    </a:lnTo>
                    <a:lnTo>
                      <a:pt x="1361" y="2155"/>
                    </a:lnTo>
                    <a:lnTo>
                      <a:pt x="1361" y="2212"/>
                    </a:lnTo>
                    <a:lnTo>
                      <a:pt x="1474" y="2212"/>
                    </a:lnTo>
                    <a:lnTo>
                      <a:pt x="1474" y="2155"/>
                    </a:lnTo>
                    <a:lnTo>
                      <a:pt x="1531" y="2155"/>
                    </a:lnTo>
                    <a:lnTo>
                      <a:pt x="1531" y="2042"/>
                    </a:lnTo>
                    <a:lnTo>
                      <a:pt x="1588" y="2042"/>
                    </a:lnTo>
                    <a:lnTo>
                      <a:pt x="1588" y="1985"/>
                    </a:lnTo>
                    <a:lnTo>
                      <a:pt x="1644" y="1985"/>
                    </a:lnTo>
                    <a:lnTo>
                      <a:pt x="1644" y="1928"/>
                    </a:lnTo>
                    <a:lnTo>
                      <a:pt x="1928" y="1928"/>
                    </a:lnTo>
                    <a:lnTo>
                      <a:pt x="1928" y="1815"/>
                    </a:lnTo>
                    <a:lnTo>
                      <a:pt x="2041" y="1815"/>
                    </a:lnTo>
                    <a:lnTo>
                      <a:pt x="2041" y="1872"/>
                    </a:lnTo>
                    <a:lnTo>
                      <a:pt x="2155" y="1872"/>
                    </a:lnTo>
                    <a:lnTo>
                      <a:pt x="2155" y="1985"/>
                    </a:lnTo>
                    <a:lnTo>
                      <a:pt x="2438" y="1985"/>
                    </a:lnTo>
                    <a:lnTo>
                      <a:pt x="2438" y="2042"/>
                    </a:lnTo>
                    <a:lnTo>
                      <a:pt x="2552" y="2042"/>
                    </a:lnTo>
                    <a:lnTo>
                      <a:pt x="2552" y="1985"/>
                    </a:lnTo>
                    <a:lnTo>
                      <a:pt x="2608" y="1985"/>
                    </a:lnTo>
                    <a:lnTo>
                      <a:pt x="2608" y="1588"/>
                    </a:lnTo>
                    <a:lnTo>
                      <a:pt x="2495" y="1588"/>
                    </a:lnTo>
                    <a:lnTo>
                      <a:pt x="2495" y="1305"/>
                    </a:lnTo>
                    <a:lnTo>
                      <a:pt x="2438" y="1305"/>
                    </a:lnTo>
                    <a:lnTo>
                      <a:pt x="2438" y="1021"/>
                    </a:lnTo>
                    <a:lnTo>
                      <a:pt x="2495" y="1021"/>
                    </a:lnTo>
                    <a:lnTo>
                      <a:pt x="2495" y="964"/>
                    </a:lnTo>
                    <a:lnTo>
                      <a:pt x="2608" y="964"/>
                    </a:lnTo>
                    <a:lnTo>
                      <a:pt x="2608" y="1021"/>
                    </a:lnTo>
                    <a:lnTo>
                      <a:pt x="3005" y="1021"/>
                    </a:lnTo>
                    <a:lnTo>
                      <a:pt x="3005" y="964"/>
                    </a:lnTo>
                    <a:lnTo>
                      <a:pt x="2948" y="964"/>
                    </a:lnTo>
                    <a:lnTo>
                      <a:pt x="2948" y="908"/>
                    </a:lnTo>
                    <a:lnTo>
                      <a:pt x="2892" y="908"/>
                    </a:lnTo>
                    <a:lnTo>
                      <a:pt x="2892" y="794"/>
                    </a:lnTo>
                    <a:lnTo>
                      <a:pt x="2778" y="794"/>
                    </a:lnTo>
                    <a:lnTo>
                      <a:pt x="2778" y="738"/>
                    </a:lnTo>
                    <a:lnTo>
                      <a:pt x="2665" y="738"/>
                    </a:lnTo>
                    <a:lnTo>
                      <a:pt x="2665" y="624"/>
                    </a:lnTo>
                    <a:lnTo>
                      <a:pt x="2608" y="624"/>
                    </a:lnTo>
                    <a:lnTo>
                      <a:pt x="2608" y="511"/>
                    </a:lnTo>
                    <a:lnTo>
                      <a:pt x="2438" y="511"/>
                    </a:lnTo>
                    <a:lnTo>
                      <a:pt x="2438" y="454"/>
                    </a:lnTo>
                    <a:lnTo>
                      <a:pt x="2325" y="454"/>
                    </a:lnTo>
                    <a:lnTo>
                      <a:pt x="2325" y="511"/>
                    </a:lnTo>
                    <a:lnTo>
                      <a:pt x="2211" y="511"/>
                    </a:lnTo>
                    <a:lnTo>
                      <a:pt x="2211" y="397"/>
                    </a:lnTo>
                    <a:lnTo>
                      <a:pt x="1985" y="397"/>
                    </a:lnTo>
                    <a:lnTo>
                      <a:pt x="1985" y="341"/>
                    </a:lnTo>
                    <a:lnTo>
                      <a:pt x="1871" y="341"/>
                    </a:lnTo>
                    <a:lnTo>
                      <a:pt x="1871" y="227"/>
                    </a:lnTo>
                    <a:lnTo>
                      <a:pt x="1814" y="227"/>
                    </a:lnTo>
                    <a:lnTo>
                      <a:pt x="1814" y="114"/>
                    </a:lnTo>
                    <a:lnTo>
                      <a:pt x="1701" y="114"/>
                    </a:lnTo>
                    <a:lnTo>
                      <a:pt x="1701" y="0"/>
                    </a:lnTo>
                    <a:lnTo>
                      <a:pt x="1588" y="0"/>
                    </a:lnTo>
                    <a:lnTo>
                      <a:pt x="1588" y="171"/>
                    </a:lnTo>
                    <a:lnTo>
                      <a:pt x="1531" y="171"/>
                    </a:lnTo>
                    <a:lnTo>
                      <a:pt x="1531" y="227"/>
                    </a:lnTo>
                    <a:lnTo>
                      <a:pt x="1474" y="227"/>
                    </a:lnTo>
                    <a:lnTo>
                      <a:pt x="1474" y="284"/>
                    </a:lnTo>
                    <a:lnTo>
                      <a:pt x="1418" y="284"/>
                    </a:lnTo>
                    <a:lnTo>
                      <a:pt x="1418" y="397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588" y="454"/>
                    </a:lnTo>
                    <a:lnTo>
                      <a:pt x="1588" y="511"/>
                    </a:lnTo>
                    <a:lnTo>
                      <a:pt x="1701" y="511"/>
                    </a:lnTo>
                    <a:lnTo>
                      <a:pt x="1701" y="681"/>
                    </a:lnTo>
                    <a:lnTo>
                      <a:pt x="1758" y="681"/>
                    </a:lnTo>
                    <a:lnTo>
                      <a:pt x="1758" y="738"/>
                    </a:lnTo>
                    <a:lnTo>
                      <a:pt x="1928" y="738"/>
                    </a:lnTo>
                    <a:lnTo>
                      <a:pt x="1928" y="794"/>
                    </a:lnTo>
                    <a:lnTo>
                      <a:pt x="1985" y="794"/>
                    </a:lnTo>
                    <a:lnTo>
                      <a:pt x="1985" y="851"/>
                    </a:lnTo>
                    <a:lnTo>
                      <a:pt x="2098" y="851"/>
                    </a:lnTo>
                    <a:lnTo>
                      <a:pt x="2098" y="794"/>
                    </a:lnTo>
                    <a:lnTo>
                      <a:pt x="2211" y="794"/>
                    </a:lnTo>
                    <a:lnTo>
                      <a:pt x="2211" y="964"/>
                    </a:lnTo>
                    <a:lnTo>
                      <a:pt x="2155" y="964"/>
                    </a:lnTo>
                    <a:lnTo>
                      <a:pt x="2155" y="1021"/>
                    </a:lnTo>
                    <a:lnTo>
                      <a:pt x="2211" y="1021"/>
                    </a:lnTo>
                    <a:lnTo>
                      <a:pt x="2211" y="1078"/>
                    </a:lnTo>
                    <a:lnTo>
                      <a:pt x="2155" y="1078"/>
                    </a:lnTo>
                    <a:lnTo>
                      <a:pt x="2155" y="1191"/>
                    </a:lnTo>
                    <a:lnTo>
                      <a:pt x="2098" y="1191"/>
                    </a:lnTo>
                    <a:lnTo>
                      <a:pt x="2098" y="1248"/>
                    </a:lnTo>
                    <a:lnTo>
                      <a:pt x="1928" y="1248"/>
                    </a:lnTo>
                    <a:lnTo>
                      <a:pt x="1928" y="1191"/>
                    </a:lnTo>
                    <a:lnTo>
                      <a:pt x="1588" y="1191"/>
                    </a:lnTo>
                    <a:lnTo>
                      <a:pt x="1588" y="1248"/>
                    </a:lnTo>
                    <a:lnTo>
                      <a:pt x="1304" y="1248"/>
                    </a:lnTo>
                    <a:lnTo>
                      <a:pt x="1304" y="1191"/>
                    </a:lnTo>
                    <a:lnTo>
                      <a:pt x="1021" y="1191"/>
                    </a:lnTo>
                    <a:lnTo>
                      <a:pt x="1021" y="1135"/>
                    </a:lnTo>
                    <a:lnTo>
                      <a:pt x="964" y="1135"/>
                    </a:lnTo>
                    <a:lnTo>
                      <a:pt x="964" y="1078"/>
                    </a:lnTo>
                    <a:lnTo>
                      <a:pt x="907" y="1078"/>
                    </a:lnTo>
                    <a:lnTo>
                      <a:pt x="907" y="1021"/>
                    </a:lnTo>
                    <a:lnTo>
                      <a:pt x="851" y="1021"/>
                    </a:lnTo>
                    <a:lnTo>
                      <a:pt x="851" y="73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96" name="Freeform 260"/>
              <p:cNvSpPr>
                <a:spLocks/>
              </p:cNvSpPr>
              <p:nvPr/>
            </p:nvSpPr>
            <p:spPr bwMode="auto">
              <a:xfrm>
                <a:off x="1027" y="2457"/>
                <a:ext cx="1417" cy="964"/>
              </a:xfrm>
              <a:custGeom>
                <a:avLst/>
                <a:gdLst>
                  <a:gd name="T0" fmla="*/ 624 w 1417"/>
                  <a:gd name="T1" fmla="*/ 0 h 964"/>
                  <a:gd name="T2" fmla="*/ 340 w 1417"/>
                  <a:gd name="T3" fmla="*/ 0 h 964"/>
                  <a:gd name="T4" fmla="*/ 340 w 1417"/>
                  <a:gd name="T5" fmla="*/ 57 h 964"/>
                  <a:gd name="T6" fmla="*/ 227 w 1417"/>
                  <a:gd name="T7" fmla="*/ 57 h 964"/>
                  <a:gd name="T8" fmla="*/ 227 w 1417"/>
                  <a:gd name="T9" fmla="*/ 113 h 964"/>
                  <a:gd name="T10" fmla="*/ 170 w 1417"/>
                  <a:gd name="T11" fmla="*/ 113 h 964"/>
                  <a:gd name="T12" fmla="*/ 170 w 1417"/>
                  <a:gd name="T13" fmla="*/ 170 h 964"/>
                  <a:gd name="T14" fmla="*/ 57 w 1417"/>
                  <a:gd name="T15" fmla="*/ 170 h 964"/>
                  <a:gd name="T16" fmla="*/ 57 w 1417"/>
                  <a:gd name="T17" fmla="*/ 283 h 964"/>
                  <a:gd name="T18" fmla="*/ 0 w 1417"/>
                  <a:gd name="T19" fmla="*/ 283 h 964"/>
                  <a:gd name="T20" fmla="*/ 0 w 1417"/>
                  <a:gd name="T21" fmla="*/ 454 h 964"/>
                  <a:gd name="T22" fmla="*/ 57 w 1417"/>
                  <a:gd name="T23" fmla="*/ 454 h 964"/>
                  <a:gd name="T24" fmla="*/ 57 w 1417"/>
                  <a:gd name="T25" fmla="*/ 737 h 964"/>
                  <a:gd name="T26" fmla="*/ 113 w 1417"/>
                  <a:gd name="T27" fmla="*/ 737 h 964"/>
                  <a:gd name="T28" fmla="*/ 113 w 1417"/>
                  <a:gd name="T29" fmla="*/ 794 h 964"/>
                  <a:gd name="T30" fmla="*/ 170 w 1417"/>
                  <a:gd name="T31" fmla="*/ 794 h 964"/>
                  <a:gd name="T32" fmla="*/ 170 w 1417"/>
                  <a:gd name="T33" fmla="*/ 851 h 964"/>
                  <a:gd name="T34" fmla="*/ 227 w 1417"/>
                  <a:gd name="T35" fmla="*/ 851 h 964"/>
                  <a:gd name="T36" fmla="*/ 227 w 1417"/>
                  <a:gd name="T37" fmla="*/ 907 h 964"/>
                  <a:gd name="T38" fmla="*/ 510 w 1417"/>
                  <a:gd name="T39" fmla="*/ 907 h 964"/>
                  <a:gd name="T40" fmla="*/ 510 w 1417"/>
                  <a:gd name="T41" fmla="*/ 964 h 964"/>
                  <a:gd name="T42" fmla="*/ 794 w 1417"/>
                  <a:gd name="T43" fmla="*/ 964 h 964"/>
                  <a:gd name="T44" fmla="*/ 794 w 1417"/>
                  <a:gd name="T45" fmla="*/ 907 h 964"/>
                  <a:gd name="T46" fmla="*/ 1134 w 1417"/>
                  <a:gd name="T47" fmla="*/ 907 h 964"/>
                  <a:gd name="T48" fmla="*/ 1134 w 1417"/>
                  <a:gd name="T49" fmla="*/ 964 h 964"/>
                  <a:gd name="T50" fmla="*/ 1304 w 1417"/>
                  <a:gd name="T51" fmla="*/ 964 h 964"/>
                  <a:gd name="T52" fmla="*/ 1304 w 1417"/>
                  <a:gd name="T53" fmla="*/ 907 h 964"/>
                  <a:gd name="T54" fmla="*/ 1361 w 1417"/>
                  <a:gd name="T55" fmla="*/ 907 h 964"/>
                  <a:gd name="T56" fmla="*/ 1361 w 1417"/>
                  <a:gd name="T57" fmla="*/ 794 h 964"/>
                  <a:gd name="T58" fmla="*/ 1417 w 1417"/>
                  <a:gd name="T59" fmla="*/ 794 h 964"/>
                  <a:gd name="T60" fmla="*/ 1417 w 1417"/>
                  <a:gd name="T61" fmla="*/ 737 h 964"/>
                  <a:gd name="T62" fmla="*/ 1361 w 1417"/>
                  <a:gd name="T63" fmla="*/ 737 h 964"/>
                  <a:gd name="T64" fmla="*/ 1361 w 1417"/>
                  <a:gd name="T65" fmla="*/ 680 h 964"/>
                  <a:gd name="T66" fmla="*/ 1417 w 1417"/>
                  <a:gd name="T67" fmla="*/ 680 h 964"/>
                  <a:gd name="T68" fmla="*/ 1417 w 1417"/>
                  <a:gd name="T69" fmla="*/ 510 h 964"/>
                  <a:gd name="T70" fmla="*/ 1304 w 1417"/>
                  <a:gd name="T71" fmla="*/ 510 h 964"/>
                  <a:gd name="T72" fmla="*/ 1304 w 1417"/>
                  <a:gd name="T73" fmla="*/ 567 h 964"/>
                  <a:gd name="T74" fmla="*/ 1191 w 1417"/>
                  <a:gd name="T75" fmla="*/ 567 h 964"/>
                  <a:gd name="T76" fmla="*/ 1191 w 1417"/>
                  <a:gd name="T77" fmla="*/ 510 h 964"/>
                  <a:gd name="T78" fmla="*/ 1134 w 1417"/>
                  <a:gd name="T79" fmla="*/ 510 h 964"/>
                  <a:gd name="T80" fmla="*/ 1134 w 1417"/>
                  <a:gd name="T81" fmla="*/ 454 h 964"/>
                  <a:gd name="T82" fmla="*/ 964 w 1417"/>
                  <a:gd name="T83" fmla="*/ 454 h 964"/>
                  <a:gd name="T84" fmla="*/ 964 w 1417"/>
                  <a:gd name="T85" fmla="*/ 397 h 964"/>
                  <a:gd name="T86" fmla="*/ 907 w 1417"/>
                  <a:gd name="T87" fmla="*/ 397 h 964"/>
                  <a:gd name="T88" fmla="*/ 907 w 1417"/>
                  <a:gd name="T89" fmla="*/ 227 h 964"/>
                  <a:gd name="T90" fmla="*/ 794 w 1417"/>
                  <a:gd name="T91" fmla="*/ 227 h 964"/>
                  <a:gd name="T92" fmla="*/ 794 w 1417"/>
                  <a:gd name="T93" fmla="*/ 170 h 964"/>
                  <a:gd name="T94" fmla="*/ 680 w 1417"/>
                  <a:gd name="T95" fmla="*/ 170 h 964"/>
                  <a:gd name="T96" fmla="*/ 680 w 1417"/>
                  <a:gd name="T97" fmla="*/ 113 h 964"/>
                  <a:gd name="T98" fmla="*/ 624 w 1417"/>
                  <a:gd name="T99" fmla="*/ 113 h 964"/>
                  <a:gd name="T100" fmla="*/ 624 w 1417"/>
                  <a:gd name="T101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17" h="964">
                    <a:moveTo>
                      <a:pt x="624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170" y="794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794" y="964"/>
                    </a:lnTo>
                    <a:lnTo>
                      <a:pt x="794" y="907"/>
                    </a:lnTo>
                    <a:lnTo>
                      <a:pt x="1134" y="907"/>
                    </a:lnTo>
                    <a:lnTo>
                      <a:pt x="1134" y="964"/>
                    </a:lnTo>
                    <a:lnTo>
                      <a:pt x="1304" y="964"/>
                    </a:lnTo>
                    <a:lnTo>
                      <a:pt x="1304" y="907"/>
                    </a:lnTo>
                    <a:lnTo>
                      <a:pt x="1361" y="907"/>
                    </a:lnTo>
                    <a:lnTo>
                      <a:pt x="1361" y="794"/>
                    </a:lnTo>
                    <a:lnTo>
                      <a:pt x="1417" y="794"/>
                    </a:lnTo>
                    <a:lnTo>
                      <a:pt x="1417" y="737"/>
                    </a:lnTo>
                    <a:lnTo>
                      <a:pt x="1361" y="737"/>
                    </a:lnTo>
                    <a:lnTo>
                      <a:pt x="1361" y="680"/>
                    </a:lnTo>
                    <a:lnTo>
                      <a:pt x="1417" y="680"/>
                    </a:lnTo>
                    <a:lnTo>
                      <a:pt x="1417" y="510"/>
                    </a:lnTo>
                    <a:lnTo>
                      <a:pt x="1304" y="510"/>
                    </a:lnTo>
                    <a:lnTo>
                      <a:pt x="1304" y="567"/>
                    </a:lnTo>
                    <a:lnTo>
                      <a:pt x="1191" y="567"/>
                    </a:lnTo>
                    <a:lnTo>
                      <a:pt x="1191" y="510"/>
                    </a:lnTo>
                    <a:lnTo>
                      <a:pt x="1134" y="510"/>
                    </a:lnTo>
                    <a:lnTo>
                      <a:pt x="1134" y="454"/>
                    </a:lnTo>
                    <a:lnTo>
                      <a:pt x="964" y="454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97" name="Freeform 261"/>
              <p:cNvSpPr>
                <a:spLocks/>
              </p:cNvSpPr>
              <p:nvPr/>
            </p:nvSpPr>
            <p:spPr bwMode="auto">
              <a:xfrm>
                <a:off x="2671" y="3137"/>
                <a:ext cx="567" cy="567"/>
              </a:xfrm>
              <a:custGeom>
                <a:avLst/>
                <a:gdLst>
                  <a:gd name="T0" fmla="*/ 567 w 567"/>
                  <a:gd name="T1" fmla="*/ 57 h 567"/>
                  <a:gd name="T2" fmla="*/ 567 w 567"/>
                  <a:gd name="T3" fmla="*/ 114 h 567"/>
                  <a:gd name="T4" fmla="*/ 510 w 567"/>
                  <a:gd name="T5" fmla="*/ 114 h 567"/>
                  <a:gd name="T6" fmla="*/ 510 w 567"/>
                  <a:gd name="T7" fmla="*/ 227 h 567"/>
                  <a:gd name="T8" fmla="*/ 567 w 567"/>
                  <a:gd name="T9" fmla="*/ 227 h 567"/>
                  <a:gd name="T10" fmla="*/ 567 w 567"/>
                  <a:gd name="T11" fmla="*/ 341 h 567"/>
                  <a:gd name="T12" fmla="*/ 510 w 567"/>
                  <a:gd name="T13" fmla="*/ 341 h 567"/>
                  <a:gd name="T14" fmla="*/ 510 w 567"/>
                  <a:gd name="T15" fmla="*/ 454 h 567"/>
                  <a:gd name="T16" fmla="*/ 397 w 567"/>
                  <a:gd name="T17" fmla="*/ 454 h 567"/>
                  <a:gd name="T18" fmla="*/ 397 w 567"/>
                  <a:gd name="T19" fmla="*/ 511 h 567"/>
                  <a:gd name="T20" fmla="*/ 284 w 567"/>
                  <a:gd name="T21" fmla="*/ 511 h 567"/>
                  <a:gd name="T22" fmla="*/ 284 w 567"/>
                  <a:gd name="T23" fmla="*/ 567 h 567"/>
                  <a:gd name="T24" fmla="*/ 170 w 567"/>
                  <a:gd name="T25" fmla="*/ 567 h 567"/>
                  <a:gd name="T26" fmla="*/ 57 w 567"/>
                  <a:gd name="T27" fmla="*/ 567 h 567"/>
                  <a:gd name="T28" fmla="*/ 57 w 567"/>
                  <a:gd name="T29" fmla="*/ 341 h 567"/>
                  <a:gd name="T30" fmla="*/ 0 w 567"/>
                  <a:gd name="T31" fmla="*/ 341 h 567"/>
                  <a:gd name="T32" fmla="*/ 0 w 567"/>
                  <a:gd name="T33" fmla="*/ 57 h 567"/>
                  <a:gd name="T34" fmla="*/ 57 w 567"/>
                  <a:gd name="T35" fmla="*/ 57 h 567"/>
                  <a:gd name="T36" fmla="*/ 57 w 567"/>
                  <a:gd name="T37" fmla="*/ 0 h 567"/>
                  <a:gd name="T38" fmla="*/ 170 w 567"/>
                  <a:gd name="T39" fmla="*/ 0 h 567"/>
                  <a:gd name="T40" fmla="*/ 170 w 567"/>
                  <a:gd name="T41" fmla="*/ 57 h 567"/>
                  <a:gd name="T42" fmla="*/ 567 w 567"/>
                  <a:gd name="T4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7" h="567">
                    <a:moveTo>
                      <a:pt x="567" y="57"/>
                    </a:move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510" y="341"/>
                    </a:lnTo>
                    <a:lnTo>
                      <a:pt x="510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98" name="Freeform 262"/>
              <p:cNvSpPr>
                <a:spLocks/>
              </p:cNvSpPr>
              <p:nvPr/>
            </p:nvSpPr>
            <p:spPr bwMode="auto">
              <a:xfrm>
                <a:off x="2728" y="3421"/>
                <a:ext cx="1758" cy="1134"/>
              </a:xfrm>
              <a:custGeom>
                <a:avLst/>
                <a:gdLst>
                  <a:gd name="T0" fmla="*/ 57 w 1758"/>
                  <a:gd name="T1" fmla="*/ 850 h 1134"/>
                  <a:gd name="T2" fmla="*/ 57 w 1758"/>
                  <a:gd name="T3" fmla="*/ 737 h 1134"/>
                  <a:gd name="T4" fmla="*/ 113 w 1758"/>
                  <a:gd name="T5" fmla="*/ 737 h 1134"/>
                  <a:gd name="T6" fmla="*/ 113 w 1758"/>
                  <a:gd name="T7" fmla="*/ 340 h 1134"/>
                  <a:gd name="T8" fmla="*/ 0 w 1758"/>
                  <a:gd name="T9" fmla="*/ 340 h 1134"/>
                  <a:gd name="T10" fmla="*/ 0 w 1758"/>
                  <a:gd name="T11" fmla="*/ 283 h 1134"/>
                  <a:gd name="T12" fmla="*/ 227 w 1758"/>
                  <a:gd name="T13" fmla="*/ 283 h 1134"/>
                  <a:gd name="T14" fmla="*/ 227 w 1758"/>
                  <a:gd name="T15" fmla="*/ 227 h 1134"/>
                  <a:gd name="T16" fmla="*/ 340 w 1758"/>
                  <a:gd name="T17" fmla="*/ 227 h 1134"/>
                  <a:gd name="T18" fmla="*/ 340 w 1758"/>
                  <a:gd name="T19" fmla="*/ 170 h 1134"/>
                  <a:gd name="T20" fmla="*/ 453 w 1758"/>
                  <a:gd name="T21" fmla="*/ 170 h 1134"/>
                  <a:gd name="T22" fmla="*/ 453 w 1758"/>
                  <a:gd name="T23" fmla="*/ 57 h 1134"/>
                  <a:gd name="T24" fmla="*/ 510 w 1758"/>
                  <a:gd name="T25" fmla="*/ 57 h 1134"/>
                  <a:gd name="T26" fmla="*/ 510 w 1758"/>
                  <a:gd name="T27" fmla="*/ 0 h 1134"/>
                  <a:gd name="T28" fmla="*/ 680 w 1758"/>
                  <a:gd name="T29" fmla="*/ 0 h 1134"/>
                  <a:gd name="T30" fmla="*/ 680 w 1758"/>
                  <a:gd name="T31" fmla="*/ 57 h 1134"/>
                  <a:gd name="T32" fmla="*/ 737 w 1758"/>
                  <a:gd name="T33" fmla="*/ 57 h 1134"/>
                  <a:gd name="T34" fmla="*/ 737 w 1758"/>
                  <a:gd name="T35" fmla="*/ 113 h 1134"/>
                  <a:gd name="T36" fmla="*/ 794 w 1758"/>
                  <a:gd name="T37" fmla="*/ 113 h 1134"/>
                  <a:gd name="T38" fmla="*/ 794 w 1758"/>
                  <a:gd name="T39" fmla="*/ 170 h 1134"/>
                  <a:gd name="T40" fmla="*/ 850 w 1758"/>
                  <a:gd name="T41" fmla="*/ 170 h 1134"/>
                  <a:gd name="T42" fmla="*/ 850 w 1758"/>
                  <a:gd name="T43" fmla="*/ 227 h 1134"/>
                  <a:gd name="T44" fmla="*/ 907 w 1758"/>
                  <a:gd name="T45" fmla="*/ 227 h 1134"/>
                  <a:gd name="T46" fmla="*/ 907 w 1758"/>
                  <a:gd name="T47" fmla="*/ 340 h 1134"/>
                  <a:gd name="T48" fmla="*/ 1077 w 1758"/>
                  <a:gd name="T49" fmla="*/ 340 h 1134"/>
                  <a:gd name="T50" fmla="*/ 1077 w 1758"/>
                  <a:gd name="T51" fmla="*/ 397 h 1134"/>
                  <a:gd name="T52" fmla="*/ 1134 w 1758"/>
                  <a:gd name="T53" fmla="*/ 397 h 1134"/>
                  <a:gd name="T54" fmla="*/ 1134 w 1758"/>
                  <a:gd name="T55" fmla="*/ 794 h 1134"/>
                  <a:gd name="T56" fmla="*/ 1361 w 1758"/>
                  <a:gd name="T57" fmla="*/ 794 h 1134"/>
                  <a:gd name="T58" fmla="*/ 1361 w 1758"/>
                  <a:gd name="T59" fmla="*/ 737 h 1134"/>
                  <a:gd name="T60" fmla="*/ 1417 w 1758"/>
                  <a:gd name="T61" fmla="*/ 737 h 1134"/>
                  <a:gd name="T62" fmla="*/ 1417 w 1758"/>
                  <a:gd name="T63" fmla="*/ 680 h 1134"/>
                  <a:gd name="T64" fmla="*/ 1758 w 1758"/>
                  <a:gd name="T65" fmla="*/ 680 h 1134"/>
                  <a:gd name="T66" fmla="*/ 1758 w 1758"/>
                  <a:gd name="T67" fmla="*/ 737 h 1134"/>
                  <a:gd name="T68" fmla="*/ 1701 w 1758"/>
                  <a:gd name="T69" fmla="*/ 737 h 1134"/>
                  <a:gd name="T70" fmla="*/ 1701 w 1758"/>
                  <a:gd name="T71" fmla="*/ 794 h 1134"/>
                  <a:gd name="T72" fmla="*/ 1758 w 1758"/>
                  <a:gd name="T73" fmla="*/ 794 h 1134"/>
                  <a:gd name="T74" fmla="*/ 1758 w 1758"/>
                  <a:gd name="T75" fmla="*/ 850 h 1134"/>
                  <a:gd name="T76" fmla="*/ 1701 w 1758"/>
                  <a:gd name="T77" fmla="*/ 850 h 1134"/>
                  <a:gd name="T78" fmla="*/ 1701 w 1758"/>
                  <a:gd name="T79" fmla="*/ 907 h 1134"/>
                  <a:gd name="T80" fmla="*/ 1588 w 1758"/>
                  <a:gd name="T81" fmla="*/ 907 h 1134"/>
                  <a:gd name="T82" fmla="*/ 1588 w 1758"/>
                  <a:gd name="T83" fmla="*/ 1134 h 1134"/>
                  <a:gd name="T84" fmla="*/ 1304 w 1758"/>
                  <a:gd name="T85" fmla="*/ 1134 h 1134"/>
                  <a:gd name="T86" fmla="*/ 1304 w 1758"/>
                  <a:gd name="T87" fmla="*/ 1077 h 1134"/>
                  <a:gd name="T88" fmla="*/ 1247 w 1758"/>
                  <a:gd name="T89" fmla="*/ 1077 h 1134"/>
                  <a:gd name="T90" fmla="*/ 1247 w 1758"/>
                  <a:gd name="T91" fmla="*/ 1021 h 1134"/>
                  <a:gd name="T92" fmla="*/ 794 w 1758"/>
                  <a:gd name="T93" fmla="*/ 1021 h 1134"/>
                  <a:gd name="T94" fmla="*/ 794 w 1758"/>
                  <a:gd name="T95" fmla="*/ 964 h 1134"/>
                  <a:gd name="T96" fmla="*/ 680 w 1758"/>
                  <a:gd name="T97" fmla="*/ 964 h 1134"/>
                  <a:gd name="T98" fmla="*/ 680 w 1758"/>
                  <a:gd name="T99" fmla="*/ 1021 h 1134"/>
                  <a:gd name="T100" fmla="*/ 567 w 1758"/>
                  <a:gd name="T101" fmla="*/ 1021 h 1134"/>
                  <a:gd name="T102" fmla="*/ 567 w 1758"/>
                  <a:gd name="T103" fmla="*/ 964 h 1134"/>
                  <a:gd name="T104" fmla="*/ 453 w 1758"/>
                  <a:gd name="T105" fmla="*/ 964 h 1134"/>
                  <a:gd name="T106" fmla="*/ 453 w 1758"/>
                  <a:gd name="T107" fmla="*/ 907 h 1134"/>
                  <a:gd name="T108" fmla="*/ 397 w 1758"/>
                  <a:gd name="T109" fmla="*/ 907 h 1134"/>
                  <a:gd name="T110" fmla="*/ 397 w 1758"/>
                  <a:gd name="T111" fmla="*/ 850 h 1134"/>
                  <a:gd name="T112" fmla="*/ 283 w 1758"/>
                  <a:gd name="T113" fmla="*/ 850 h 1134"/>
                  <a:gd name="T114" fmla="*/ 57 w 1758"/>
                  <a:gd name="T115" fmla="*/ 85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58" h="1134">
                    <a:moveTo>
                      <a:pt x="57" y="850"/>
                    </a:move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3" y="17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340"/>
                    </a:lnTo>
                    <a:lnTo>
                      <a:pt x="1077" y="340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794"/>
                    </a:lnTo>
                    <a:lnTo>
                      <a:pt x="1361" y="794"/>
                    </a:lnTo>
                    <a:lnTo>
                      <a:pt x="1361" y="737"/>
                    </a:lnTo>
                    <a:lnTo>
                      <a:pt x="1417" y="737"/>
                    </a:lnTo>
                    <a:lnTo>
                      <a:pt x="1417" y="680"/>
                    </a:lnTo>
                    <a:lnTo>
                      <a:pt x="1758" y="680"/>
                    </a:lnTo>
                    <a:lnTo>
                      <a:pt x="1758" y="737"/>
                    </a:lnTo>
                    <a:lnTo>
                      <a:pt x="1701" y="737"/>
                    </a:lnTo>
                    <a:lnTo>
                      <a:pt x="1701" y="794"/>
                    </a:lnTo>
                    <a:lnTo>
                      <a:pt x="1758" y="794"/>
                    </a:lnTo>
                    <a:lnTo>
                      <a:pt x="1758" y="850"/>
                    </a:lnTo>
                    <a:lnTo>
                      <a:pt x="1701" y="850"/>
                    </a:lnTo>
                    <a:lnTo>
                      <a:pt x="1701" y="907"/>
                    </a:lnTo>
                    <a:lnTo>
                      <a:pt x="1588" y="907"/>
                    </a:lnTo>
                    <a:lnTo>
                      <a:pt x="1588" y="1134"/>
                    </a:lnTo>
                    <a:lnTo>
                      <a:pt x="1304" y="1134"/>
                    </a:lnTo>
                    <a:lnTo>
                      <a:pt x="1304" y="1077"/>
                    </a:lnTo>
                    <a:lnTo>
                      <a:pt x="1247" y="1077"/>
                    </a:lnTo>
                    <a:lnTo>
                      <a:pt x="1247" y="1021"/>
                    </a:lnTo>
                    <a:lnTo>
                      <a:pt x="794" y="1021"/>
                    </a:lnTo>
                    <a:lnTo>
                      <a:pt x="794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567" y="1021"/>
                    </a:lnTo>
                    <a:lnTo>
                      <a:pt x="567" y="964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283" y="850"/>
                    </a:lnTo>
                    <a:lnTo>
                      <a:pt x="57" y="85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99" name="Freeform 263"/>
              <p:cNvSpPr>
                <a:spLocks/>
              </p:cNvSpPr>
              <p:nvPr/>
            </p:nvSpPr>
            <p:spPr bwMode="auto">
              <a:xfrm>
                <a:off x="3862" y="3761"/>
                <a:ext cx="794" cy="454"/>
              </a:xfrm>
              <a:custGeom>
                <a:avLst/>
                <a:gdLst>
                  <a:gd name="T0" fmla="*/ 0 w 794"/>
                  <a:gd name="T1" fmla="*/ 170 h 454"/>
                  <a:gd name="T2" fmla="*/ 170 w 794"/>
                  <a:gd name="T3" fmla="*/ 170 h 454"/>
                  <a:gd name="T4" fmla="*/ 170 w 794"/>
                  <a:gd name="T5" fmla="*/ 114 h 454"/>
                  <a:gd name="T6" fmla="*/ 227 w 794"/>
                  <a:gd name="T7" fmla="*/ 114 h 454"/>
                  <a:gd name="T8" fmla="*/ 227 w 794"/>
                  <a:gd name="T9" fmla="*/ 57 h 454"/>
                  <a:gd name="T10" fmla="*/ 283 w 794"/>
                  <a:gd name="T11" fmla="*/ 57 h 454"/>
                  <a:gd name="T12" fmla="*/ 283 w 794"/>
                  <a:gd name="T13" fmla="*/ 0 h 454"/>
                  <a:gd name="T14" fmla="*/ 340 w 794"/>
                  <a:gd name="T15" fmla="*/ 0 h 454"/>
                  <a:gd name="T16" fmla="*/ 340 w 794"/>
                  <a:gd name="T17" fmla="*/ 57 h 454"/>
                  <a:gd name="T18" fmla="*/ 454 w 794"/>
                  <a:gd name="T19" fmla="*/ 57 h 454"/>
                  <a:gd name="T20" fmla="*/ 454 w 794"/>
                  <a:gd name="T21" fmla="*/ 0 h 454"/>
                  <a:gd name="T22" fmla="*/ 624 w 794"/>
                  <a:gd name="T23" fmla="*/ 0 h 454"/>
                  <a:gd name="T24" fmla="*/ 624 w 794"/>
                  <a:gd name="T25" fmla="*/ 57 h 454"/>
                  <a:gd name="T26" fmla="*/ 680 w 794"/>
                  <a:gd name="T27" fmla="*/ 57 h 454"/>
                  <a:gd name="T28" fmla="*/ 680 w 794"/>
                  <a:gd name="T29" fmla="*/ 114 h 454"/>
                  <a:gd name="T30" fmla="*/ 737 w 794"/>
                  <a:gd name="T31" fmla="*/ 114 h 454"/>
                  <a:gd name="T32" fmla="*/ 737 w 794"/>
                  <a:gd name="T33" fmla="*/ 170 h 454"/>
                  <a:gd name="T34" fmla="*/ 794 w 794"/>
                  <a:gd name="T35" fmla="*/ 170 h 454"/>
                  <a:gd name="T36" fmla="*/ 794 w 794"/>
                  <a:gd name="T37" fmla="*/ 284 h 454"/>
                  <a:gd name="T38" fmla="*/ 737 w 794"/>
                  <a:gd name="T39" fmla="*/ 284 h 454"/>
                  <a:gd name="T40" fmla="*/ 737 w 794"/>
                  <a:gd name="T41" fmla="*/ 454 h 454"/>
                  <a:gd name="T42" fmla="*/ 567 w 794"/>
                  <a:gd name="T43" fmla="*/ 454 h 454"/>
                  <a:gd name="T44" fmla="*/ 567 w 794"/>
                  <a:gd name="T45" fmla="*/ 397 h 454"/>
                  <a:gd name="T46" fmla="*/ 624 w 794"/>
                  <a:gd name="T47" fmla="*/ 397 h 454"/>
                  <a:gd name="T48" fmla="*/ 624 w 794"/>
                  <a:gd name="T49" fmla="*/ 340 h 454"/>
                  <a:gd name="T50" fmla="*/ 283 w 794"/>
                  <a:gd name="T51" fmla="*/ 340 h 454"/>
                  <a:gd name="T52" fmla="*/ 283 w 794"/>
                  <a:gd name="T53" fmla="*/ 397 h 454"/>
                  <a:gd name="T54" fmla="*/ 227 w 794"/>
                  <a:gd name="T55" fmla="*/ 397 h 454"/>
                  <a:gd name="T56" fmla="*/ 227 w 794"/>
                  <a:gd name="T57" fmla="*/ 454 h 454"/>
                  <a:gd name="T58" fmla="*/ 0 w 794"/>
                  <a:gd name="T59" fmla="*/ 454 h 454"/>
                  <a:gd name="T60" fmla="*/ 0 w 794"/>
                  <a:gd name="T61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454">
                    <a:moveTo>
                      <a:pt x="0" y="170"/>
                    </a:move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680" y="57"/>
                    </a:lnTo>
                    <a:lnTo>
                      <a:pt x="680" y="114"/>
                    </a:lnTo>
                    <a:lnTo>
                      <a:pt x="737" y="114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454"/>
                    </a:lnTo>
                    <a:lnTo>
                      <a:pt x="567" y="454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0" name="Freeform 264"/>
              <p:cNvSpPr>
                <a:spLocks/>
              </p:cNvSpPr>
              <p:nvPr/>
            </p:nvSpPr>
            <p:spPr bwMode="auto">
              <a:xfrm>
                <a:off x="4145" y="4328"/>
                <a:ext cx="624" cy="624"/>
              </a:xfrm>
              <a:custGeom>
                <a:avLst/>
                <a:gdLst>
                  <a:gd name="T0" fmla="*/ 0 w 624"/>
                  <a:gd name="T1" fmla="*/ 227 h 624"/>
                  <a:gd name="T2" fmla="*/ 0 w 624"/>
                  <a:gd name="T3" fmla="*/ 454 h 624"/>
                  <a:gd name="T4" fmla="*/ 227 w 624"/>
                  <a:gd name="T5" fmla="*/ 454 h 624"/>
                  <a:gd name="T6" fmla="*/ 227 w 624"/>
                  <a:gd name="T7" fmla="*/ 510 h 624"/>
                  <a:gd name="T8" fmla="*/ 341 w 624"/>
                  <a:gd name="T9" fmla="*/ 510 h 624"/>
                  <a:gd name="T10" fmla="*/ 341 w 624"/>
                  <a:gd name="T11" fmla="*/ 624 h 624"/>
                  <a:gd name="T12" fmla="*/ 511 w 624"/>
                  <a:gd name="T13" fmla="*/ 624 h 624"/>
                  <a:gd name="T14" fmla="*/ 511 w 624"/>
                  <a:gd name="T15" fmla="*/ 567 h 624"/>
                  <a:gd name="T16" fmla="*/ 454 w 624"/>
                  <a:gd name="T17" fmla="*/ 567 h 624"/>
                  <a:gd name="T18" fmla="*/ 454 w 624"/>
                  <a:gd name="T19" fmla="*/ 340 h 624"/>
                  <a:gd name="T20" fmla="*/ 624 w 624"/>
                  <a:gd name="T21" fmla="*/ 340 h 624"/>
                  <a:gd name="T22" fmla="*/ 624 w 624"/>
                  <a:gd name="T23" fmla="*/ 114 h 624"/>
                  <a:gd name="T24" fmla="*/ 454 w 624"/>
                  <a:gd name="T25" fmla="*/ 114 h 624"/>
                  <a:gd name="T26" fmla="*/ 454 w 624"/>
                  <a:gd name="T27" fmla="*/ 0 h 624"/>
                  <a:gd name="T28" fmla="*/ 341 w 624"/>
                  <a:gd name="T29" fmla="*/ 0 h 624"/>
                  <a:gd name="T30" fmla="*/ 341 w 624"/>
                  <a:gd name="T31" fmla="*/ 57 h 624"/>
                  <a:gd name="T32" fmla="*/ 284 w 624"/>
                  <a:gd name="T33" fmla="*/ 57 h 624"/>
                  <a:gd name="T34" fmla="*/ 284 w 624"/>
                  <a:gd name="T35" fmla="*/ 0 h 624"/>
                  <a:gd name="T36" fmla="*/ 171 w 624"/>
                  <a:gd name="T37" fmla="*/ 0 h 624"/>
                  <a:gd name="T38" fmla="*/ 171 w 624"/>
                  <a:gd name="T39" fmla="*/ 227 h 624"/>
                  <a:gd name="T40" fmla="*/ 0 w 624"/>
                  <a:gd name="T41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624">
                    <a:moveTo>
                      <a:pt x="0" y="227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341" y="510"/>
                    </a:lnTo>
                    <a:lnTo>
                      <a:pt x="341" y="624"/>
                    </a:lnTo>
                    <a:lnTo>
                      <a:pt x="511" y="624"/>
                    </a:lnTo>
                    <a:lnTo>
                      <a:pt x="511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624" y="340"/>
                    </a:lnTo>
                    <a:lnTo>
                      <a:pt x="624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71" y="0"/>
                    </a:lnTo>
                    <a:lnTo>
                      <a:pt x="171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1" name="Freeform 265"/>
              <p:cNvSpPr>
                <a:spLocks/>
              </p:cNvSpPr>
              <p:nvPr/>
            </p:nvSpPr>
            <p:spPr bwMode="auto">
              <a:xfrm>
                <a:off x="4429" y="3988"/>
                <a:ext cx="737" cy="624"/>
              </a:xfrm>
              <a:custGeom>
                <a:avLst/>
                <a:gdLst>
                  <a:gd name="T0" fmla="*/ 340 w 737"/>
                  <a:gd name="T1" fmla="*/ 624 h 624"/>
                  <a:gd name="T2" fmla="*/ 454 w 737"/>
                  <a:gd name="T3" fmla="*/ 624 h 624"/>
                  <a:gd name="T4" fmla="*/ 454 w 737"/>
                  <a:gd name="T5" fmla="*/ 567 h 624"/>
                  <a:gd name="T6" fmla="*/ 510 w 737"/>
                  <a:gd name="T7" fmla="*/ 567 h 624"/>
                  <a:gd name="T8" fmla="*/ 567 w 737"/>
                  <a:gd name="T9" fmla="*/ 567 h 624"/>
                  <a:gd name="T10" fmla="*/ 567 w 737"/>
                  <a:gd name="T11" fmla="*/ 510 h 624"/>
                  <a:gd name="T12" fmla="*/ 567 w 737"/>
                  <a:gd name="T13" fmla="*/ 454 h 624"/>
                  <a:gd name="T14" fmla="*/ 680 w 737"/>
                  <a:gd name="T15" fmla="*/ 454 h 624"/>
                  <a:gd name="T16" fmla="*/ 680 w 737"/>
                  <a:gd name="T17" fmla="*/ 510 h 624"/>
                  <a:gd name="T18" fmla="*/ 737 w 737"/>
                  <a:gd name="T19" fmla="*/ 510 h 624"/>
                  <a:gd name="T20" fmla="*/ 737 w 737"/>
                  <a:gd name="T21" fmla="*/ 397 h 624"/>
                  <a:gd name="T22" fmla="*/ 680 w 737"/>
                  <a:gd name="T23" fmla="*/ 397 h 624"/>
                  <a:gd name="T24" fmla="*/ 680 w 737"/>
                  <a:gd name="T25" fmla="*/ 340 h 624"/>
                  <a:gd name="T26" fmla="*/ 624 w 737"/>
                  <a:gd name="T27" fmla="*/ 340 h 624"/>
                  <a:gd name="T28" fmla="*/ 624 w 737"/>
                  <a:gd name="T29" fmla="*/ 227 h 624"/>
                  <a:gd name="T30" fmla="*/ 680 w 737"/>
                  <a:gd name="T31" fmla="*/ 227 h 624"/>
                  <a:gd name="T32" fmla="*/ 680 w 737"/>
                  <a:gd name="T33" fmla="*/ 113 h 624"/>
                  <a:gd name="T34" fmla="*/ 624 w 737"/>
                  <a:gd name="T35" fmla="*/ 113 h 624"/>
                  <a:gd name="T36" fmla="*/ 624 w 737"/>
                  <a:gd name="T37" fmla="*/ 57 h 624"/>
                  <a:gd name="T38" fmla="*/ 567 w 737"/>
                  <a:gd name="T39" fmla="*/ 57 h 624"/>
                  <a:gd name="T40" fmla="*/ 567 w 737"/>
                  <a:gd name="T41" fmla="*/ 113 h 624"/>
                  <a:gd name="T42" fmla="*/ 454 w 737"/>
                  <a:gd name="T43" fmla="*/ 113 h 624"/>
                  <a:gd name="T44" fmla="*/ 454 w 737"/>
                  <a:gd name="T45" fmla="*/ 57 h 624"/>
                  <a:gd name="T46" fmla="*/ 397 w 737"/>
                  <a:gd name="T47" fmla="*/ 57 h 624"/>
                  <a:gd name="T48" fmla="*/ 397 w 737"/>
                  <a:gd name="T49" fmla="*/ 0 h 624"/>
                  <a:gd name="T50" fmla="*/ 227 w 737"/>
                  <a:gd name="T51" fmla="*/ 0 h 624"/>
                  <a:gd name="T52" fmla="*/ 227 w 737"/>
                  <a:gd name="T53" fmla="*/ 57 h 624"/>
                  <a:gd name="T54" fmla="*/ 170 w 737"/>
                  <a:gd name="T55" fmla="*/ 57 h 624"/>
                  <a:gd name="T56" fmla="*/ 170 w 737"/>
                  <a:gd name="T57" fmla="*/ 227 h 624"/>
                  <a:gd name="T58" fmla="*/ 57 w 737"/>
                  <a:gd name="T59" fmla="*/ 227 h 624"/>
                  <a:gd name="T60" fmla="*/ 57 w 737"/>
                  <a:gd name="T61" fmla="*/ 283 h 624"/>
                  <a:gd name="T62" fmla="*/ 0 w 737"/>
                  <a:gd name="T63" fmla="*/ 283 h 624"/>
                  <a:gd name="T64" fmla="*/ 0 w 737"/>
                  <a:gd name="T65" fmla="*/ 397 h 624"/>
                  <a:gd name="T66" fmla="*/ 57 w 737"/>
                  <a:gd name="T67" fmla="*/ 397 h 624"/>
                  <a:gd name="T68" fmla="*/ 57 w 737"/>
                  <a:gd name="T69" fmla="*/ 340 h 624"/>
                  <a:gd name="T70" fmla="*/ 170 w 737"/>
                  <a:gd name="T71" fmla="*/ 340 h 624"/>
                  <a:gd name="T72" fmla="*/ 170 w 737"/>
                  <a:gd name="T73" fmla="*/ 454 h 624"/>
                  <a:gd name="T74" fmla="*/ 340 w 737"/>
                  <a:gd name="T75" fmla="*/ 454 h 624"/>
                  <a:gd name="T76" fmla="*/ 340 w 737"/>
                  <a:gd name="T7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624">
                    <a:moveTo>
                      <a:pt x="340" y="624"/>
                    </a:moveTo>
                    <a:lnTo>
                      <a:pt x="454" y="624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454"/>
                    </a:lnTo>
                    <a:lnTo>
                      <a:pt x="340" y="454"/>
                    </a:lnTo>
                    <a:lnTo>
                      <a:pt x="34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2" name="Freeform 266"/>
              <p:cNvSpPr>
                <a:spLocks/>
              </p:cNvSpPr>
              <p:nvPr/>
            </p:nvSpPr>
            <p:spPr bwMode="auto">
              <a:xfrm>
                <a:off x="3748" y="3421"/>
                <a:ext cx="681" cy="510"/>
              </a:xfrm>
              <a:custGeom>
                <a:avLst/>
                <a:gdLst>
                  <a:gd name="T0" fmla="*/ 624 w 681"/>
                  <a:gd name="T1" fmla="*/ 340 h 510"/>
                  <a:gd name="T2" fmla="*/ 624 w 681"/>
                  <a:gd name="T3" fmla="*/ 227 h 510"/>
                  <a:gd name="T4" fmla="*/ 568 w 681"/>
                  <a:gd name="T5" fmla="*/ 227 h 510"/>
                  <a:gd name="T6" fmla="*/ 568 w 681"/>
                  <a:gd name="T7" fmla="*/ 170 h 510"/>
                  <a:gd name="T8" fmla="*/ 681 w 681"/>
                  <a:gd name="T9" fmla="*/ 170 h 510"/>
                  <a:gd name="T10" fmla="*/ 681 w 681"/>
                  <a:gd name="T11" fmla="*/ 57 h 510"/>
                  <a:gd name="T12" fmla="*/ 624 w 681"/>
                  <a:gd name="T13" fmla="*/ 57 h 510"/>
                  <a:gd name="T14" fmla="*/ 624 w 681"/>
                  <a:gd name="T15" fmla="*/ 0 h 510"/>
                  <a:gd name="T16" fmla="*/ 511 w 681"/>
                  <a:gd name="T17" fmla="*/ 0 h 510"/>
                  <a:gd name="T18" fmla="*/ 511 w 681"/>
                  <a:gd name="T19" fmla="*/ 113 h 510"/>
                  <a:gd name="T20" fmla="*/ 284 w 681"/>
                  <a:gd name="T21" fmla="*/ 113 h 510"/>
                  <a:gd name="T22" fmla="*/ 284 w 681"/>
                  <a:gd name="T23" fmla="*/ 170 h 510"/>
                  <a:gd name="T24" fmla="*/ 57 w 681"/>
                  <a:gd name="T25" fmla="*/ 170 h 510"/>
                  <a:gd name="T26" fmla="*/ 57 w 681"/>
                  <a:gd name="T27" fmla="*/ 227 h 510"/>
                  <a:gd name="T28" fmla="*/ 0 w 681"/>
                  <a:gd name="T29" fmla="*/ 227 h 510"/>
                  <a:gd name="T30" fmla="*/ 0 w 681"/>
                  <a:gd name="T31" fmla="*/ 283 h 510"/>
                  <a:gd name="T32" fmla="*/ 57 w 681"/>
                  <a:gd name="T33" fmla="*/ 283 h 510"/>
                  <a:gd name="T34" fmla="*/ 57 w 681"/>
                  <a:gd name="T35" fmla="*/ 397 h 510"/>
                  <a:gd name="T36" fmla="*/ 114 w 681"/>
                  <a:gd name="T37" fmla="*/ 397 h 510"/>
                  <a:gd name="T38" fmla="*/ 114 w 681"/>
                  <a:gd name="T39" fmla="*/ 510 h 510"/>
                  <a:gd name="T40" fmla="*/ 284 w 681"/>
                  <a:gd name="T41" fmla="*/ 510 h 510"/>
                  <a:gd name="T42" fmla="*/ 284 w 681"/>
                  <a:gd name="T43" fmla="*/ 454 h 510"/>
                  <a:gd name="T44" fmla="*/ 341 w 681"/>
                  <a:gd name="T45" fmla="*/ 454 h 510"/>
                  <a:gd name="T46" fmla="*/ 341 w 681"/>
                  <a:gd name="T47" fmla="*/ 397 h 510"/>
                  <a:gd name="T48" fmla="*/ 397 w 681"/>
                  <a:gd name="T49" fmla="*/ 397 h 510"/>
                  <a:gd name="T50" fmla="*/ 397 w 681"/>
                  <a:gd name="T51" fmla="*/ 340 h 510"/>
                  <a:gd name="T52" fmla="*/ 454 w 681"/>
                  <a:gd name="T53" fmla="*/ 340 h 510"/>
                  <a:gd name="T54" fmla="*/ 454 w 681"/>
                  <a:gd name="T55" fmla="*/ 397 h 510"/>
                  <a:gd name="T56" fmla="*/ 568 w 681"/>
                  <a:gd name="T57" fmla="*/ 397 h 510"/>
                  <a:gd name="T58" fmla="*/ 568 w 681"/>
                  <a:gd name="T59" fmla="*/ 340 h 510"/>
                  <a:gd name="T60" fmla="*/ 624 w 681"/>
                  <a:gd name="T61" fmla="*/ 3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1" h="510">
                    <a:moveTo>
                      <a:pt x="624" y="340"/>
                    </a:moveTo>
                    <a:lnTo>
                      <a:pt x="624" y="227"/>
                    </a:lnTo>
                    <a:lnTo>
                      <a:pt x="568" y="227"/>
                    </a:lnTo>
                    <a:lnTo>
                      <a:pt x="568" y="170"/>
                    </a:lnTo>
                    <a:lnTo>
                      <a:pt x="681" y="170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284" y="510"/>
                    </a:lnTo>
                    <a:lnTo>
                      <a:pt x="284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68" y="397"/>
                    </a:lnTo>
                    <a:lnTo>
                      <a:pt x="568" y="340"/>
                    </a:lnTo>
                    <a:lnTo>
                      <a:pt x="624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3" name="Freeform 267"/>
              <p:cNvSpPr>
                <a:spLocks/>
              </p:cNvSpPr>
              <p:nvPr/>
            </p:nvSpPr>
            <p:spPr bwMode="auto">
              <a:xfrm>
                <a:off x="3465" y="3251"/>
                <a:ext cx="794" cy="510"/>
              </a:xfrm>
              <a:custGeom>
                <a:avLst/>
                <a:gdLst>
                  <a:gd name="T0" fmla="*/ 794 w 794"/>
                  <a:gd name="T1" fmla="*/ 227 h 510"/>
                  <a:gd name="T2" fmla="*/ 680 w 794"/>
                  <a:gd name="T3" fmla="*/ 227 h 510"/>
                  <a:gd name="T4" fmla="*/ 680 w 794"/>
                  <a:gd name="T5" fmla="*/ 113 h 510"/>
                  <a:gd name="T6" fmla="*/ 624 w 794"/>
                  <a:gd name="T7" fmla="*/ 113 h 510"/>
                  <a:gd name="T8" fmla="*/ 624 w 794"/>
                  <a:gd name="T9" fmla="*/ 57 h 510"/>
                  <a:gd name="T10" fmla="*/ 567 w 794"/>
                  <a:gd name="T11" fmla="*/ 57 h 510"/>
                  <a:gd name="T12" fmla="*/ 567 w 794"/>
                  <a:gd name="T13" fmla="*/ 0 h 510"/>
                  <a:gd name="T14" fmla="*/ 227 w 794"/>
                  <a:gd name="T15" fmla="*/ 0 h 510"/>
                  <a:gd name="T16" fmla="*/ 227 w 794"/>
                  <a:gd name="T17" fmla="*/ 57 h 510"/>
                  <a:gd name="T18" fmla="*/ 170 w 794"/>
                  <a:gd name="T19" fmla="*/ 57 h 510"/>
                  <a:gd name="T20" fmla="*/ 170 w 794"/>
                  <a:gd name="T21" fmla="*/ 113 h 510"/>
                  <a:gd name="T22" fmla="*/ 57 w 794"/>
                  <a:gd name="T23" fmla="*/ 113 h 510"/>
                  <a:gd name="T24" fmla="*/ 57 w 794"/>
                  <a:gd name="T25" fmla="*/ 227 h 510"/>
                  <a:gd name="T26" fmla="*/ 0 w 794"/>
                  <a:gd name="T27" fmla="*/ 227 h 510"/>
                  <a:gd name="T28" fmla="*/ 0 w 794"/>
                  <a:gd name="T29" fmla="*/ 283 h 510"/>
                  <a:gd name="T30" fmla="*/ 57 w 794"/>
                  <a:gd name="T31" fmla="*/ 283 h 510"/>
                  <a:gd name="T32" fmla="*/ 57 w 794"/>
                  <a:gd name="T33" fmla="*/ 340 h 510"/>
                  <a:gd name="T34" fmla="*/ 113 w 794"/>
                  <a:gd name="T35" fmla="*/ 340 h 510"/>
                  <a:gd name="T36" fmla="*/ 113 w 794"/>
                  <a:gd name="T37" fmla="*/ 397 h 510"/>
                  <a:gd name="T38" fmla="*/ 170 w 794"/>
                  <a:gd name="T39" fmla="*/ 397 h 510"/>
                  <a:gd name="T40" fmla="*/ 170 w 794"/>
                  <a:gd name="T41" fmla="*/ 510 h 510"/>
                  <a:gd name="T42" fmla="*/ 340 w 794"/>
                  <a:gd name="T43" fmla="*/ 510 h 510"/>
                  <a:gd name="T44" fmla="*/ 340 w 794"/>
                  <a:gd name="T45" fmla="*/ 453 h 510"/>
                  <a:gd name="T46" fmla="*/ 283 w 794"/>
                  <a:gd name="T47" fmla="*/ 453 h 510"/>
                  <a:gd name="T48" fmla="*/ 283 w 794"/>
                  <a:gd name="T49" fmla="*/ 397 h 510"/>
                  <a:gd name="T50" fmla="*/ 340 w 794"/>
                  <a:gd name="T51" fmla="*/ 397 h 510"/>
                  <a:gd name="T52" fmla="*/ 340 w 794"/>
                  <a:gd name="T53" fmla="*/ 340 h 510"/>
                  <a:gd name="T54" fmla="*/ 567 w 794"/>
                  <a:gd name="T55" fmla="*/ 340 h 510"/>
                  <a:gd name="T56" fmla="*/ 567 w 794"/>
                  <a:gd name="T57" fmla="*/ 283 h 510"/>
                  <a:gd name="T58" fmla="*/ 794 w 794"/>
                  <a:gd name="T59" fmla="*/ 283 h 510"/>
                  <a:gd name="T60" fmla="*/ 794 w 794"/>
                  <a:gd name="T61" fmla="*/ 22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510">
                    <a:moveTo>
                      <a:pt x="794" y="227"/>
                    </a:moveTo>
                    <a:lnTo>
                      <a:pt x="680" y="227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794" y="283"/>
                    </a:lnTo>
                    <a:lnTo>
                      <a:pt x="794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4" name="Freeform 268"/>
              <p:cNvSpPr>
                <a:spLocks/>
              </p:cNvSpPr>
              <p:nvPr/>
            </p:nvSpPr>
            <p:spPr bwMode="auto">
              <a:xfrm>
                <a:off x="3919" y="3081"/>
                <a:ext cx="623" cy="397"/>
              </a:xfrm>
              <a:custGeom>
                <a:avLst/>
                <a:gdLst>
                  <a:gd name="T0" fmla="*/ 453 w 623"/>
                  <a:gd name="T1" fmla="*/ 340 h 397"/>
                  <a:gd name="T2" fmla="*/ 453 w 623"/>
                  <a:gd name="T3" fmla="*/ 283 h 397"/>
                  <a:gd name="T4" fmla="*/ 623 w 623"/>
                  <a:gd name="T5" fmla="*/ 283 h 397"/>
                  <a:gd name="T6" fmla="*/ 623 w 623"/>
                  <a:gd name="T7" fmla="*/ 170 h 397"/>
                  <a:gd name="T8" fmla="*/ 567 w 623"/>
                  <a:gd name="T9" fmla="*/ 170 h 397"/>
                  <a:gd name="T10" fmla="*/ 567 w 623"/>
                  <a:gd name="T11" fmla="*/ 113 h 397"/>
                  <a:gd name="T12" fmla="*/ 510 w 623"/>
                  <a:gd name="T13" fmla="*/ 113 h 397"/>
                  <a:gd name="T14" fmla="*/ 510 w 623"/>
                  <a:gd name="T15" fmla="*/ 56 h 397"/>
                  <a:gd name="T16" fmla="*/ 397 w 623"/>
                  <a:gd name="T17" fmla="*/ 56 h 397"/>
                  <a:gd name="T18" fmla="*/ 397 w 623"/>
                  <a:gd name="T19" fmla="*/ 0 h 397"/>
                  <a:gd name="T20" fmla="*/ 170 w 623"/>
                  <a:gd name="T21" fmla="*/ 0 h 397"/>
                  <a:gd name="T22" fmla="*/ 170 w 623"/>
                  <a:gd name="T23" fmla="*/ 56 h 397"/>
                  <a:gd name="T24" fmla="*/ 113 w 623"/>
                  <a:gd name="T25" fmla="*/ 56 h 397"/>
                  <a:gd name="T26" fmla="*/ 113 w 623"/>
                  <a:gd name="T27" fmla="*/ 113 h 397"/>
                  <a:gd name="T28" fmla="*/ 0 w 623"/>
                  <a:gd name="T29" fmla="*/ 113 h 397"/>
                  <a:gd name="T30" fmla="*/ 0 w 623"/>
                  <a:gd name="T31" fmla="*/ 170 h 397"/>
                  <a:gd name="T32" fmla="*/ 113 w 623"/>
                  <a:gd name="T33" fmla="*/ 170 h 397"/>
                  <a:gd name="T34" fmla="*/ 113 w 623"/>
                  <a:gd name="T35" fmla="*/ 227 h 397"/>
                  <a:gd name="T36" fmla="*/ 170 w 623"/>
                  <a:gd name="T37" fmla="*/ 227 h 397"/>
                  <a:gd name="T38" fmla="*/ 170 w 623"/>
                  <a:gd name="T39" fmla="*/ 283 h 397"/>
                  <a:gd name="T40" fmla="*/ 226 w 623"/>
                  <a:gd name="T41" fmla="*/ 283 h 397"/>
                  <a:gd name="T42" fmla="*/ 226 w 623"/>
                  <a:gd name="T43" fmla="*/ 397 h 397"/>
                  <a:gd name="T44" fmla="*/ 340 w 623"/>
                  <a:gd name="T45" fmla="*/ 397 h 397"/>
                  <a:gd name="T46" fmla="*/ 340 w 623"/>
                  <a:gd name="T47" fmla="*/ 340 h 397"/>
                  <a:gd name="T48" fmla="*/ 453 w 623"/>
                  <a:gd name="T49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3" h="397">
                    <a:moveTo>
                      <a:pt x="453" y="340"/>
                    </a:moveTo>
                    <a:lnTo>
                      <a:pt x="453" y="283"/>
                    </a:lnTo>
                    <a:lnTo>
                      <a:pt x="623" y="283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5" name="Freeform 269"/>
              <p:cNvSpPr>
                <a:spLocks/>
              </p:cNvSpPr>
              <p:nvPr/>
            </p:nvSpPr>
            <p:spPr bwMode="auto">
              <a:xfrm>
                <a:off x="3181" y="2911"/>
                <a:ext cx="908" cy="567"/>
              </a:xfrm>
              <a:custGeom>
                <a:avLst/>
                <a:gdLst>
                  <a:gd name="T0" fmla="*/ 908 w 908"/>
                  <a:gd name="T1" fmla="*/ 226 h 567"/>
                  <a:gd name="T2" fmla="*/ 908 w 908"/>
                  <a:gd name="T3" fmla="*/ 56 h 567"/>
                  <a:gd name="T4" fmla="*/ 851 w 908"/>
                  <a:gd name="T5" fmla="*/ 56 h 567"/>
                  <a:gd name="T6" fmla="*/ 851 w 908"/>
                  <a:gd name="T7" fmla="*/ 0 h 567"/>
                  <a:gd name="T8" fmla="*/ 454 w 908"/>
                  <a:gd name="T9" fmla="*/ 0 h 567"/>
                  <a:gd name="T10" fmla="*/ 454 w 908"/>
                  <a:gd name="T11" fmla="*/ 56 h 567"/>
                  <a:gd name="T12" fmla="*/ 397 w 908"/>
                  <a:gd name="T13" fmla="*/ 56 h 567"/>
                  <a:gd name="T14" fmla="*/ 397 w 908"/>
                  <a:gd name="T15" fmla="*/ 113 h 567"/>
                  <a:gd name="T16" fmla="*/ 341 w 908"/>
                  <a:gd name="T17" fmla="*/ 113 h 567"/>
                  <a:gd name="T18" fmla="*/ 341 w 908"/>
                  <a:gd name="T19" fmla="*/ 170 h 567"/>
                  <a:gd name="T20" fmla="*/ 284 w 908"/>
                  <a:gd name="T21" fmla="*/ 170 h 567"/>
                  <a:gd name="T22" fmla="*/ 284 w 908"/>
                  <a:gd name="T23" fmla="*/ 226 h 567"/>
                  <a:gd name="T24" fmla="*/ 114 w 908"/>
                  <a:gd name="T25" fmla="*/ 226 h 567"/>
                  <a:gd name="T26" fmla="*/ 114 w 908"/>
                  <a:gd name="T27" fmla="*/ 283 h 567"/>
                  <a:gd name="T28" fmla="*/ 57 w 908"/>
                  <a:gd name="T29" fmla="*/ 283 h 567"/>
                  <a:gd name="T30" fmla="*/ 57 w 908"/>
                  <a:gd name="T31" fmla="*/ 340 h 567"/>
                  <a:gd name="T32" fmla="*/ 0 w 908"/>
                  <a:gd name="T33" fmla="*/ 340 h 567"/>
                  <a:gd name="T34" fmla="*/ 0 w 908"/>
                  <a:gd name="T35" fmla="*/ 453 h 567"/>
                  <a:gd name="T36" fmla="*/ 57 w 908"/>
                  <a:gd name="T37" fmla="*/ 453 h 567"/>
                  <a:gd name="T38" fmla="*/ 57 w 908"/>
                  <a:gd name="T39" fmla="*/ 510 h 567"/>
                  <a:gd name="T40" fmla="*/ 227 w 908"/>
                  <a:gd name="T41" fmla="*/ 510 h 567"/>
                  <a:gd name="T42" fmla="*/ 227 w 908"/>
                  <a:gd name="T43" fmla="*/ 567 h 567"/>
                  <a:gd name="T44" fmla="*/ 341 w 908"/>
                  <a:gd name="T45" fmla="*/ 567 h 567"/>
                  <a:gd name="T46" fmla="*/ 341 w 908"/>
                  <a:gd name="T47" fmla="*/ 453 h 567"/>
                  <a:gd name="T48" fmla="*/ 454 w 908"/>
                  <a:gd name="T49" fmla="*/ 453 h 567"/>
                  <a:gd name="T50" fmla="*/ 454 w 908"/>
                  <a:gd name="T51" fmla="*/ 397 h 567"/>
                  <a:gd name="T52" fmla="*/ 511 w 908"/>
                  <a:gd name="T53" fmla="*/ 397 h 567"/>
                  <a:gd name="T54" fmla="*/ 511 w 908"/>
                  <a:gd name="T55" fmla="*/ 340 h 567"/>
                  <a:gd name="T56" fmla="*/ 738 w 908"/>
                  <a:gd name="T57" fmla="*/ 340 h 567"/>
                  <a:gd name="T58" fmla="*/ 738 w 908"/>
                  <a:gd name="T59" fmla="*/ 283 h 567"/>
                  <a:gd name="T60" fmla="*/ 851 w 908"/>
                  <a:gd name="T61" fmla="*/ 283 h 567"/>
                  <a:gd name="T62" fmla="*/ 851 w 908"/>
                  <a:gd name="T63" fmla="*/ 226 h 567"/>
                  <a:gd name="T64" fmla="*/ 908 w 908"/>
                  <a:gd name="T65" fmla="*/ 2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8" h="567">
                    <a:moveTo>
                      <a:pt x="908" y="226"/>
                    </a:moveTo>
                    <a:lnTo>
                      <a:pt x="908" y="56"/>
                    </a:lnTo>
                    <a:lnTo>
                      <a:pt x="851" y="56"/>
                    </a:lnTo>
                    <a:lnTo>
                      <a:pt x="851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226"/>
                    </a:lnTo>
                    <a:lnTo>
                      <a:pt x="114" y="226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453"/>
                    </a:lnTo>
                    <a:lnTo>
                      <a:pt x="454" y="453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340"/>
                    </a:lnTo>
                    <a:lnTo>
                      <a:pt x="738" y="340"/>
                    </a:lnTo>
                    <a:lnTo>
                      <a:pt x="738" y="283"/>
                    </a:lnTo>
                    <a:lnTo>
                      <a:pt x="851" y="283"/>
                    </a:lnTo>
                    <a:lnTo>
                      <a:pt x="851" y="226"/>
                    </a:lnTo>
                    <a:lnTo>
                      <a:pt x="908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6" name="Freeform 270"/>
              <p:cNvSpPr>
                <a:spLocks/>
              </p:cNvSpPr>
              <p:nvPr/>
            </p:nvSpPr>
            <p:spPr bwMode="auto">
              <a:xfrm>
                <a:off x="3295" y="2400"/>
                <a:ext cx="794" cy="737"/>
              </a:xfrm>
              <a:custGeom>
                <a:avLst/>
                <a:gdLst>
                  <a:gd name="T0" fmla="*/ 0 w 794"/>
                  <a:gd name="T1" fmla="*/ 737 h 737"/>
                  <a:gd name="T2" fmla="*/ 0 w 794"/>
                  <a:gd name="T3" fmla="*/ 511 h 737"/>
                  <a:gd name="T4" fmla="*/ 113 w 794"/>
                  <a:gd name="T5" fmla="*/ 511 h 737"/>
                  <a:gd name="T6" fmla="*/ 113 w 794"/>
                  <a:gd name="T7" fmla="*/ 454 h 737"/>
                  <a:gd name="T8" fmla="*/ 170 w 794"/>
                  <a:gd name="T9" fmla="*/ 454 h 737"/>
                  <a:gd name="T10" fmla="*/ 170 w 794"/>
                  <a:gd name="T11" fmla="*/ 397 h 737"/>
                  <a:gd name="T12" fmla="*/ 340 w 794"/>
                  <a:gd name="T13" fmla="*/ 397 h 737"/>
                  <a:gd name="T14" fmla="*/ 340 w 794"/>
                  <a:gd name="T15" fmla="*/ 340 h 737"/>
                  <a:gd name="T16" fmla="*/ 283 w 794"/>
                  <a:gd name="T17" fmla="*/ 340 h 737"/>
                  <a:gd name="T18" fmla="*/ 283 w 794"/>
                  <a:gd name="T19" fmla="*/ 284 h 737"/>
                  <a:gd name="T20" fmla="*/ 113 w 794"/>
                  <a:gd name="T21" fmla="*/ 284 h 737"/>
                  <a:gd name="T22" fmla="*/ 113 w 794"/>
                  <a:gd name="T23" fmla="*/ 227 h 737"/>
                  <a:gd name="T24" fmla="*/ 57 w 794"/>
                  <a:gd name="T25" fmla="*/ 227 h 737"/>
                  <a:gd name="T26" fmla="*/ 57 w 794"/>
                  <a:gd name="T27" fmla="*/ 170 h 737"/>
                  <a:gd name="T28" fmla="*/ 113 w 794"/>
                  <a:gd name="T29" fmla="*/ 170 h 737"/>
                  <a:gd name="T30" fmla="*/ 113 w 794"/>
                  <a:gd name="T31" fmla="*/ 57 h 737"/>
                  <a:gd name="T32" fmla="*/ 340 w 794"/>
                  <a:gd name="T33" fmla="*/ 57 h 737"/>
                  <a:gd name="T34" fmla="*/ 340 w 794"/>
                  <a:gd name="T35" fmla="*/ 114 h 737"/>
                  <a:gd name="T36" fmla="*/ 453 w 794"/>
                  <a:gd name="T37" fmla="*/ 114 h 737"/>
                  <a:gd name="T38" fmla="*/ 453 w 794"/>
                  <a:gd name="T39" fmla="*/ 57 h 737"/>
                  <a:gd name="T40" fmla="*/ 510 w 794"/>
                  <a:gd name="T41" fmla="*/ 57 h 737"/>
                  <a:gd name="T42" fmla="*/ 510 w 794"/>
                  <a:gd name="T43" fmla="*/ 0 h 737"/>
                  <a:gd name="T44" fmla="*/ 737 w 794"/>
                  <a:gd name="T45" fmla="*/ 0 h 737"/>
                  <a:gd name="T46" fmla="*/ 737 w 794"/>
                  <a:gd name="T47" fmla="*/ 57 h 737"/>
                  <a:gd name="T48" fmla="*/ 680 w 794"/>
                  <a:gd name="T49" fmla="*/ 57 h 737"/>
                  <a:gd name="T50" fmla="*/ 680 w 794"/>
                  <a:gd name="T51" fmla="*/ 170 h 737"/>
                  <a:gd name="T52" fmla="*/ 737 w 794"/>
                  <a:gd name="T53" fmla="*/ 170 h 737"/>
                  <a:gd name="T54" fmla="*/ 737 w 794"/>
                  <a:gd name="T55" fmla="*/ 227 h 737"/>
                  <a:gd name="T56" fmla="*/ 794 w 794"/>
                  <a:gd name="T57" fmla="*/ 227 h 737"/>
                  <a:gd name="T58" fmla="*/ 794 w 794"/>
                  <a:gd name="T59" fmla="*/ 284 h 737"/>
                  <a:gd name="T60" fmla="*/ 737 w 794"/>
                  <a:gd name="T61" fmla="*/ 284 h 737"/>
                  <a:gd name="T62" fmla="*/ 737 w 794"/>
                  <a:gd name="T63" fmla="*/ 397 h 737"/>
                  <a:gd name="T64" fmla="*/ 680 w 794"/>
                  <a:gd name="T65" fmla="*/ 397 h 737"/>
                  <a:gd name="T66" fmla="*/ 680 w 794"/>
                  <a:gd name="T67" fmla="*/ 511 h 737"/>
                  <a:gd name="T68" fmla="*/ 340 w 794"/>
                  <a:gd name="T69" fmla="*/ 511 h 737"/>
                  <a:gd name="T70" fmla="*/ 340 w 794"/>
                  <a:gd name="T71" fmla="*/ 567 h 737"/>
                  <a:gd name="T72" fmla="*/ 283 w 794"/>
                  <a:gd name="T73" fmla="*/ 567 h 737"/>
                  <a:gd name="T74" fmla="*/ 283 w 794"/>
                  <a:gd name="T75" fmla="*/ 624 h 737"/>
                  <a:gd name="T76" fmla="*/ 227 w 794"/>
                  <a:gd name="T77" fmla="*/ 624 h 737"/>
                  <a:gd name="T78" fmla="*/ 227 w 794"/>
                  <a:gd name="T79" fmla="*/ 681 h 737"/>
                  <a:gd name="T80" fmla="*/ 170 w 794"/>
                  <a:gd name="T81" fmla="*/ 681 h 737"/>
                  <a:gd name="T82" fmla="*/ 170 w 794"/>
                  <a:gd name="T83" fmla="*/ 737 h 737"/>
                  <a:gd name="T84" fmla="*/ 0 w 794"/>
                  <a:gd name="T85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737">
                    <a:moveTo>
                      <a:pt x="0" y="737"/>
                    </a:moveTo>
                    <a:lnTo>
                      <a:pt x="0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511"/>
                    </a:lnTo>
                    <a:lnTo>
                      <a:pt x="340" y="511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0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8" name="Freeform 272"/>
              <p:cNvSpPr>
                <a:spLocks/>
              </p:cNvSpPr>
              <p:nvPr/>
            </p:nvSpPr>
            <p:spPr bwMode="auto">
              <a:xfrm>
                <a:off x="3975" y="2287"/>
                <a:ext cx="341" cy="794"/>
              </a:xfrm>
              <a:custGeom>
                <a:avLst/>
                <a:gdLst>
                  <a:gd name="T0" fmla="*/ 0 w 341"/>
                  <a:gd name="T1" fmla="*/ 0 h 794"/>
                  <a:gd name="T2" fmla="*/ 0 w 341"/>
                  <a:gd name="T3" fmla="*/ 113 h 794"/>
                  <a:gd name="T4" fmla="*/ 57 w 341"/>
                  <a:gd name="T5" fmla="*/ 113 h 794"/>
                  <a:gd name="T6" fmla="*/ 57 w 341"/>
                  <a:gd name="T7" fmla="*/ 170 h 794"/>
                  <a:gd name="T8" fmla="*/ 0 w 341"/>
                  <a:gd name="T9" fmla="*/ 170 h 794"/>
                  <a:gd name="T10" fmla="*/ 0 w 341"/>
                  <a:gd name="T11" fmla="*/ 283 h 794"/>
                  <a:gd name="T12" fmla="*/ 57 w 341"/>
                  <a:gd name="T13" fmla="*/ 283 h 794"/>
                  <a:gd name="T14" fmla="*/ 57 w 341"/>
                  <a:gd name="T15" fmla="*/ 340 h 794"/>
                  <a:gd name="T16" fmla="*/ 114 w 341"/>
                  <a:gd name="T17" fmla="*/ 340 h 794"/>
                  <a:gd name="T18" fmla="*/ 114 w 341"/>
                  <a:gd name="T19" fmla="*/ 397 h 794"/>
                  <a:gd name="T20" fmla="*/ 57 w 341"/>
                  <a:gd name="T21" fmla="*/ 397 h 794"/>
                  <a:gd name="T22" fmla="*/ 57 w 341"/>
                  <a:gd name="T23" fmla="*/ 510 h 794"/>
                  <a:gd name="T24" fmla="*/ 0 w 341"/>
                  <a:gd name="T25" fmla="*/ 510 h 794"/>
                  <a:gd name="T26" fmla="*/ 0 w 341"/>
                  <a:gd name="T27" fmla="*/ 624 h 794"/>
                  <a:gd name="T28" fmla="*/ 57 w 341"/>
                  <a:gd name="T29" fmla="*/ 624 h 794"/>
                  <a:gd name="T30" fmla="*/ 57 w 341"/>
                  <a:gd name="T31" fmla="*/ 680 h 794"/>
                  <a:gd name="T32" fmla="*/ 114 w 341"/>
                  <a:gd name="T33" fmla="*/ 680 h 794"/>
                  <a:gd name="T34" fmla="*/ 114 w 341"/>
                  <a:gd name="T35" fmla="*/ 794 h 794"/>
                  <a:gd name="T36" fmla="*/ 284 w 341"/>
                  <a:gd name="T37" fmla="*/ 794 h 794"/>
                  <a:gd name="T38" fmla="*/ 284 w 341"/>
                  <a:gd name="T39" fmla="*/ 624 h 794"/>
                  <a:gd name="T40" fmla="*/ 227 w 341"/>
                  <a:gd name="T41" fmla="*/ 624 h 794"/>
                  <a:gd name="T42" fmla="*/ 227 w 341"/>
                  <a:gd name="T43" fmla="*/ 510 h 794"/>
                  <a:gd name="T44" fmla="*/ 284 w 341"/>
                  <a:gd name="T45" fmla="*/ 510 h 794"/>
                  <a:gd name="T46" fmla="*/ 341 w 341"/>
                  <a:gd name="T47" fmla="*/ 510 h 794"/>
                  <a:gd name="T48" fmla="*/ 341 w 341"/>
                  <a:gd name="T49" fmla="*/ 453 h 794"/>
                  <a:gd name="T50" fmla="*/ 284 w 341"/>
                  <a:gd name="T51" fmla="*/ 453 h 794"/>
                  <a:gd name="T52" fmla="*/ 284 w 341"/>
                  <a:gd name="T53" fmla="*/ 340 h 794"/>
                  <a:gd name="T54" fmla="*/ 227 w 341"/>
                  <a:gd name="T55" fmla="*/ 340 h 794"/>
                  <a:gd name="T56" fmla="*/ 227 w 341"/>
                  <a:gd name="T57" fmla="*/ 170 h 794"/>
                  <a:gd name="T58" fmla="*/ 170 w 341"/>
                  <a:gd name="T59" fmla="*/ 170 h 794"/>
                  <a:gd name="T60" fmla="*/ 170 w 341"/>
                  <a:gd name="T61" fmla="*/ 113 h 794"/>
                  <a:gd name="T62" fmla="*/ 114 w 341"/>
                  <a:gd name="T63" fmla="*/ 113 h 794"/>
                  <a:gd name="T64" fmla="*/ 114 w 341"/>
                  <a:gd name="T65" fmla="*/ 0 h 794"/>
                  <a:gd name="T66" fmla="*/ 0 w 341"/>
                  <a:gd name="T6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1" h="794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680"/>
                    </a:lnTo>
                    <a:lnTo>
                      <a:pt x="114" y="680"/>
                    </a:lnTo>
                    <a:lnTo>
                      <a:pt x="114" y="794"/>
                    </a:lnTo>
                    <a:lnTo>
                      <a:pt x="284" y="794"/>
                    </a:lnTo>
                    <a:lnTo>
                      <a:pt x="284" y="624"/>
                    </a:lnTo>
                    <a:lnTo>
                      <a:pt x="227" y="624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341" y="510"/>
                    </a:lnTo>
                    <a:lnTo>
                      <a:pt x="341" y="453"/>
                    </a:lnTo>
                    <a:lnTo>
                      <a:pt x="284" y="453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9" name="Freeform 273"/>
              <p:cNvSpPr>
                <a:spLocks/>
              </p:cNvSpPr>
              <p:nvPr/>
            </p:nvSpPr>
            <p:spPr bwMode="auto">
              <a:xfrm>
                <a:off x="4145" y="2344"/>
                <a:ext cx="397" cy="510"/>
              </a:xfrm>
              <a:custGeom>
                <a:avLst/>
                <a:gdLst>
                  <a:gd name="T0" fmla="*/ 0 w 397"/>
                  <a:gd name="T1" fmla="*/ 56 h 510"/>
                  <a:gd name="T2" fmla="*/ 114 w 397"/>
                  <a:gd name="T3" fmla="*/ 56 h 510"/>
                  <a:gd name="T4" fmla="*/ 114 w 397"/>
                  <a:gd name="T5" fmla="*/ 113 h 510"/>
                  <a:gd name="T6" fmla="*/ 171 w 397"/>
                  <a:gd name="T7" fmla="*/ 113 h 510"/>
                  <a:gd name="T8" fmla="*/ 171 w 397"/>
                  <a:gd name="T9" fmla="*/ 0 h 510"/>
                  <a:gd name="T10" fmla="*/ 397 w 397"/>
                  <a:gd name="T11" fmla="*/ 0 h 510"/>
                  <a:gd name="T12" fmla="*/ 397 w 397"/>
                  <a:gd name="T13" fmla="*/ 510 h 510"/>
                  <a:gd name="T14" fmla="*/ 57 w 397"/>
                  <a:gd name="T15" fmla="*/ 510 h 510"/>
                  <a:gd name="T16" fmla="*/ 57 w 397"/>
                  <a:gd name="T17" fmla="*/ 453 h 510"/>
                  <a:gd name="T18" fmla="*/ 171 w 397"/>
                  <a:gd name="T19" fmla="*/ 453 h 510"/>
                  <a:gd name="T20" fmla="*/ 171 w 397"/>
                  <a:gd name="T21" fmla="*/ 396 h 510"/>
                  <a:gd name="T22" fmla="*/ 114 w 397"/>
                  <a:gd name="T23" fmla="*/ 396 h 510"/>
                  <a:gd name="T24" fmla="*/ 114 w 397"/>
                  <a:gd name="T25" fmla="*/ 283 h 510"/>
                  <a:gd name="T26" fmla="*/ 57 w 397"/>
                  <a:gd name="T27" fmla="*/ 283 h 510"/>
                  <a:gd name="T28" fmla="*/ 57 w 397"/>
                  <a:gd name="T29" fmla="*/ 113 h 510"/>
                  <a:gd name="T30" fmla="*/ 0 w 397"/>
                  <a:gd name="T31" fmla="*/ 113 h 510"/>
                  <a:gd name="T32" fmla="*/ 0 w 397"/>
                  <a:gd name="T33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10">
                    <a:moveTo>
                      <a:pt x="0" y="56"/>
                    </a:moveTo>
                    <a:lnTo>
                      <a:pt x="114" y="56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397" y="0"/>
                    </a:lnTo>
                    <a:lnTo>
                      <a:pt x="397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171" y="453"/>
                    </a:lnTo>
                    <a:lnTo>
                      <a:pt x="171" y="396"/>
                    </a:lnTo>
                    <a:lnTo>
                      <a:pt x="114" y="396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0" name="Freeform 274"/>
              <p:cNvSpPr>
                <a:spLocks/>
              </p:cNvSpPr>
              <p:nvPr/>
            </p:nvSpPr>
            <p:spPr bwMode="auto">
              <a:xfrm>
                <a:off x="4202" y="2344"/>
                <a:ext cx="794" cy="964"/>
              </a:xfrm>
              <a:custGeom>
                <a:avLst/>
                <a:gdLst>
                  <a:gd name="T0" fmla="*/ 454 w 794"/>
                  <a:gd name="T1" fmla="*/ 0 h 964"/>
                  <a:gd name="T2" fmla="*/ 340 w 794"/>
                  <a:gd name="T3" fmla="*/ 0 h 964"/>
                  <a:gd name="T4" fmla="*/ 340 w 794"/>
                  <a:gd name="T5" fmla="*/ 510 h 964"/>
                  <a:gd name="T6" fmla="*/ 0 w 794"/>
                  <a:gd name="T7" fmla="*/ 510 h 964"/>
                  <a:gd name="T8" fmla="*/ 0 w 794"/>
                  <a:gd name="T9" fmla="*/ 567 h 964"/>
                  <a:gd name="T10" fmla="*/ 57 w 794"/>
                  <a:gd name="T11" fmla="*/ 567 h 964"/>
                  <a:gd name="T12" fmla="*/ 57 w 794"/>
                  <a:gd name="T13" fmla="*/ 737 h 964"/>
                  <a:gd name="T14" fmla="*/ 114 w 794"/>
                  <a:gd name="T15" fmla="*/ 737 h 964"/>
                  <a:gd name="T16" fmla="*/ 114 w 794"/>
                  <a:gd name="T17" fmla="*/ 793 h 964"/>
                  <a:gd name="T18" fmla="*/ 227 w 794"/>
                  <a:gd name="T19" fmla="*/ 793 h 964"/>
                  <a:gd name="T20" fmla="*/ 227 w 794"/>
                  <a:gd name="T21" fmla="*/ 850 h 964"/>
                  <a:gd name="T22" fmla="*/ 284 w 794"/>
                  <a:gd name="T23" fmla="*/ 850 h 964"/>
                  <a:gd name="T24" fmla="*/ 284 w 794"/>
                  <a:gd name="T25" fmla="*/ 907 h 964"/>
                  <a:gd name="T26" fmla="*/ 340 w 794"/>
                  <a:gd name="T27" fmla="*/ 907 h 964"/>
                  <a:gd name="T28" fmla="*/ 340 w 794"/>
                  <a:gd name="T29" fmla="*/ 964 h 964"/>
                  <a:gd name="T30" fmla="*/ 510 w 794"/>
                  <a:gd name="T31" fmla="*/ 964 h 964"/>
                  <a:gd name="T32" fmla="*/ 510 w 794"/>
                  <a:gd name="T33" fmla="*/ 907 h 964"/>
                  <a:gd name="T34" fmla="*/ 567 w 794"/>
                  <a:gd name="T35" fmla="*/ 907 h 964"/>
                  <a:gd name="T36" fmla="*/ 567 w 794"/>
                  <a:gd name="T37" fmla="*/ 850 h 964"/>
                  <a:gd name="T38" fmla="*/ 624 w 794"/>
                  <a:gd name="T39" fmla="*/ 850 h 964"/>
                  <a:gd name="T40" fmla="*/ 624 w 794"/>
                  <a:gd name="T41" fmla="*/ 793 h 964"/>
                  <a:gd name="T42" fmla="*/ 794 w 794"/>
                  <a:gd name="T43" fmla="*/ 793 h 964"/>
                  <a:gd name="T44" fmla="*/ 794 w 794"/>
                  <a:gd name="T45" fmla="*/ 680 h 964"/>
                  <a:gd name="T46" fmla="*/ 681 w 794"/>
                  <a:gd name="T47" fmla="*/ 680 h 964"/>
                  <a:gd name="T48" fmla="*/ 681 w 794"/>
                  <a:gd name="T49" fmla="*/ 623 h 964"/>
                  <a:gd name="T50" fmla="*/ 624 w 794"/>
                  <a:gd name="T51" fmla="*/ 623 h 964"/>
                  <a:gd name="T52" fmla="*/ 624 w 794"/>
                  <a:gd name="T53" fmla="*/ 510 h 964"/>
                  <a:gd name="T54" fmla="*/ 567 w 794"/>
                  <a:gd name="T55" fmla="*/ 510 h 964"/>
                  <a:gd name="T56" fmla="*/ 567 w 794"/>
                  <a:gd name="T57" fmla="*/ 283 h 964"/>
                  <a:gd name="T58" fmla="*/ 624 w 794"/>
                  <a:gd name="T59" fmla="*/ 283 h 964"/>
                  <a:gd name="T60" fmla="*/ 624 w 794"/>
                  <a:gd name="T61" fmla="*/ 226 h 964"/>
                  <a:gd name="T62" fmla="*/ 510 w 794"/>
                  <a:gd name="T63" fmla="*/ 226 h 964"/>
                  <a:gd name="T64" fmla="*/ 510 w 794"/>
                  <a:gd name="T65" fmla="*/ 170 h 964"/>
                  <a:gd name="T66" fmla="*/ 567 w 794"/>
                  <a:gd name="T67" fmla="*/ 170 h 964"/>
                  <a:gd name="T68" fmla="*/ 567 w 794"/>
                  <a:gd name="T69" fmla="*/ 56 h 964"/>
                  <a:gd name="T70" fmla="*/ 454 w 794"/>
                  <a:gd name="T71" fmla="*/ 56 h 964"/>
                  <a:gd name="T72" fmla="*/ 454 w 794"/>
                  <a:gd name="T73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964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793"/>
                    </a:lnTo>
                    <a:lnTo>
                      <a:pt x="227" y="793"/>
                    </a:lnTo>
                    <a:lnTo>
                      <a:pt x="227" y="850"/>
                    </a:lnTo>
                    <a:lnTo>
                      <a:pt x="284" y="850"/>
                    </a:lnTo>
                    <a:lnTo>
                      <a:pt x="284" y="907"/>
                    </a:lnTo>
                    <a:lnTo>
                      <a:pt x="340" y="907"/>
                    </a:lnTo>
                    <a:lnTo>
                      <a:pt x="340" y="964"/>
                    </a:lnTo>
                    <a:lnTo>
                      <a:pt x="510" y="964"/>
                    </a:lnTo>
                    <a:lnTo>
                      <a:pt x="510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793"/>
                    </a:lnTo>
                    <a:lnTo>
                      <a:pt x="794" y="793"/>
                    </a:lnTo>
                    <a:lnTo>
                      <a:pt x="794" y="680"/>
                    </a:lnTo>
                    <a:lnTo>
                      <a:pt x="681" y="680"/>
                    </a:lnTo>
                    <a:lnTo>
                      <a:pt x="681" y="623"/>
                    </a:lnTo>
                    <a:lnTo>
                      <a:pt x="624" y="623"/>
                    </a:lnTo>
                    <a:lnTo>
                      <a:pt x="624" y="510"/>
                    </a:lnTo>
                    <a:lnTo>
                      <a:pt x="567" y="51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56"/>
                    </a:lnTo>
                    <a:lnTo>
                      <a:pt x="454" y="56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1" name="Freeform 275"/>
              <p:cNvSpPr>
                <a:spLocks/>
              </p:cNvSpPr>
              <p:nvPr/>
            </p:nvSpPr>
            <p:spPr bwMode="auto">
              <a:xfrm>
                <a:off x="4316" y="3194"/>
                <a:ext cx="737" cy="510"/>
              </a:xfrm>
              <a:custGeom>
                <a:avLst/>
                <a:gdLst>
                  <a:gd name="T0" fmla="*/ 567 w 737"/>
                  <a:gd name="T1" fmla="*/ 0 h 510"/>
                  <a:gd name="T2" fmla="*/ 567 w 737"/>
                  <a:gd name="T3" fmla="*/ 57 h 510"/>
                  <a:gd name="T4" fmla="*/ 623 w 737"/>
                  <a:gd name="T5" fmla="*/ 57 h 510"/>
                  <a:gd name="T6" fmla="*/ 623 w 737"/>
                  <a:gd name="T7" fmla="*/ 114 h 510"/>
                  <a:gd name="T8" fmla="*/ 737 w 737"/>
                  <a:gd name="T9" fmla="*/ 114 h 510"/>
                  <a:gd name="T10" fmla="*/ 737 w 737"/>
                  <a:gd name="T11" fmla="*/ 397 h 510"/>
                  <a:gd name="T12" fmla="*/ 567 w 737"/>
                  <a:gd name="T13" fmla="*/ 397 h 510"/>
                  <a:gd name="T14" fmla="*/ 567 w 737"/>
                  <a:gd name="T15" fmla="*/ 340 h 510"/>
                  <a:gd name="T16" fmla="*/ 623 w 737"/>
                  <a:gd name="T17" fmla="*/ 340 h 510"/>
                  <a:gd name="T18" fmla="*/ 623 w 737"/>
                  <a:gd name="T19" fmla="*/ 284 h 510"/>
                  <a:gd name="T20" fmla="*/ 510 w 737"/>
                  <a:gd name="T21" fmla="*/ 284 h 510"/>
                  <a:gd name="T22" fmla="*/ 510 w 737"/>
                  <a:gd name="T23" fmla="*/ 340 h 510"/>
                  <a:gd name="T24" fmla="*/ 226 w 737"/>
                  <a:gd name="T25" fmla="*/ 340 h 510"/>
                  <a:gd name="T26" fmla="*/ 226 w 737"/>
                  <a:gd name="T27" fmla="*/ 454 h 510"/>
                  <a:gd name="T28" fmla="*/ 113 w 737"/>
                  <a:gd name="T29" fmla="*/ 454 h 510"/>
                  <a:gd name="T30" fmla="*/ 113 w 737"/>
                  <a:gd name="T31" fmla="*/ 510 h 510"/>
                  <a:gd name="T32" fmla="*/ 56 w 737"/>
                  <a:gd name="T33" fmla="*/ 510 h 510"/>
                  <a:gd name="T34" fmla="*/ 56 w 737"/>
                  <a:gd name="T35" fmla="*/ 454 h 510"/>
                  <a:gd name="T36" fmla="*/ 0 w 737"/>
                  <a:gd name="T37" fmla="*/ 454 h 510"/>
                  <a:gd name="T38" fmla="*/ 0 w 737"/>
                  <a:gd name="T39" fmla="*/ 397 h 510"/>
                  <a:gd name="T40" fmla="*/ 113 w 737"/>
                  <a:gd name="T41" fmla="*/ 397 h 510"/>
                  <a:gd name="T42" fmla="*/ 113 w 737"/>
                  <a:gd name="T43" fmla="*/ 284 h 510"/>
                  <a:gd name="T44" fmla="*/ 56 w 737"/>
                  <a:gd name="T45" fmla="*/ 284 h 510"/>
                  <a:gd name="T46" fmla="*/ 56 w 737"/>
                  <a:gd name="T47" fmla="*/ 170 h 510"/>
                  <a:gd name="T48" fmla="*/ 226 w 737"/>
                  <a:gd name="T49" fmla="*/ 170 h 510"/>
                  <a:gd name="T50" fmla="*/ 226 w 737"/>
                  <a:gd name="T51" fmla="*/ 114 h 510"/>
                  <a:gd name="T52" fmla="*/ 396 w 737"/>
                  <a:gd name="T53" fmla="*/ 114 h 510"/>
                  <a:gd name="T54" fmla="*/ 396 w 737"/>
                  <a:gd name="T55" fmla="*/ 57 h 510"/>
                  <a:gd name="T56" fmla="*/ 453 w 737"/>
                  <a:gd name="T57" fmla="*/ 57 h 510"/>
                  <a:gd name="T58" fmla="*/ 453 w 737"/>
                  <a:gd name="T59" fmla="*/ 0 h 510"/>
                  <a:gd name="T60" fmla="*/ 567 w 737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510">
                    <a:moveTo>
                      <a:pt x="567" y="0"/>
                    </a:moveTo>
                    <a:lnTo>
                      <a:pt x="567" y="57"/>
                    </a:lnTo>
                    <a:lnTo>
                      <a:pt x="623" y="57"/>
                    </a:lnTo>
                    <a:lnTo>
                      <a:pt x="623" y="114"/>
                    </a:lnTo>
                    <a:lnTo>
                      <a:pt x="737" y="114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226" y="340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114"/>
                    </a:lnTo>
                    <a:lnTo>
                      <a:pt x="396" y="114"/>
                    </a:lnTo>
                    <a:lnTo>
                      <a:pt x="396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2" name="Freeform 276"/>
              <p:cNvSpPr>
                <a:spLocks/>
              </p:cNvSpPr>
              <p:nvPr/>
            </p:nvSpPr>
            <p:spPr bwMode="auto">
              <a:xfrm>
                <a:off x="4372" y="3534"/>
                <a:ext cx="454" cy="284"/>
              </a:xfrm>
              <a:custGeom>
                <a:avLst/>
                <a:gdLst>
                  <a:gd name="T0" fmla="*/ 454 w 454"/>
                  <a:gd name="T1" fmla="*/ 0 h 284"/>
                  <a:gd name="T2" fmla="*/ 454 w 454"/>
                  <a:gd name="T3" fmla="*/ 114 h 284"/>
                  <a:gd name="T4" fmla="*/ 397 w 454"/>
                  <a:gd name="T5" fmla="*/ 114 h 284"/>
                  <a:gd name="T6" fmla="*/ 397 w 454"/>
                  <a:gd name="T7" fmla="*/ 227 h 284"/>
                  <a:gd name="T8" fmla="*/ 340 w 454"/>
                  <a:gd name="T9" fmla="*/ 227 h 284"/>
                  <a:gd name="T10" fmla="*/ 340 w 454"/>
                  <a:gd name="T11" fmla="*/ 284 h 284"/>
                  <a:gd name="T12" fmla="*/ 114 w 454"/>
                  <a:gd name="T13" fmla="*/ 284 h 284"/>
                  <a:gd name="T14" fmla="*/ 114 w 454"/>
                  <a:gd name="T15" fmla="*/ 227 h 284"/>
                  <a:gd name="T16" fmla="*/ 0 w 454"/>
                  <a:gd name="T17" fmla="*/ 227 h 284"/>
                  <a:gd name="T18" fmla="*/ 0 w 454"/>
                  <a:gd name="T19" fmla="*/ 170 h 284"/>
                  <a:gd name="T20" fmla="*/ 57 w 454"/>
                  <a:gd name="T21" fmla="*/ 170 h 284"/>
                  <a:gd name="T22" fmla="*/ 57 w 454"/>
                  <a:gd name="T23" fmla="*/ 114 h 284"/>
                  <a:gd name="T24" fmla="*/ 170 w 454"/>
                  <a:gd name="T25" fmla="*/ 114 h 284"/>
                  <a:gd name="T26" fmla="*/ 170 w 454"/>
                  <a:gd name="T27" fmla="*/ 0 h 284"/>
                  <a:gd name="T28" fmla="*/ 454 w 454"/>
                  <a:gd name="T2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284">
                    <a:moveTo>
                      <a:pt x="454" y="0"/>
                    </a:move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4" name="Freeform 278"/>
              <p:cNvSpPr>
                <a:spLocks/>
              </p:cNvSpPr>
              <p:nvPr/>
            </p:nvSpPr>
            <p:spPr bwMode="auto">
              <a:xfrm>
                <a:off x="5960" y="4668"/>
                <a:ext cx="283" cy="341"/>
              </a:xfrm>
              <a:custGeom>
                <a:avLst/>
                <a:gdLst>
                  <a:gd name="T0" fmla="*/ 283 w 283"/>
                  <a:gd name="T1" fmla="*/ 0 h 341"/>
                  <a:gd name="T2" fmla="*/ 113 w 283"/>
                  <a:gd name="T3" fmla="*/ 0 h 341"/>
                  <a:gd name="T4" fmla="*/ 113 w 283"/>
                  <a:gd name="T5" fmla="*/ 114 h 341"/>
                  <a:gd name="T6" fmla="*/ 0 w 283"/>
                  <a:gd name="T7" fmla="*/ 114 h 341"/>
                  <a:gd name="T8" fmla="*/ 0 w 283"/>
                  <a:gd name="T9" fmla="*/ 341 h 341"/>
                  <a:gd name="T10" fmla="*/ 170 w 283"/>
                  <a:gd name="T11" fmla="*/ 341 h 341"/>
                  <a:gd name="T12" fmla="*/ 170 w 283"/>
                  <a:gd name="T13" fmla="*/ 170 h 341"/>
                  <a:gd name="T14" fmla="*/ 227 w 283"/>
                  <a:gd name="T15" fmla="*/ 170 h 341"/>
                  <a:gd name="T16" fmla="*/ 227 w 283"/>
                  <a:gd name="T17" fmla="*/ 114 h 341"/>
                  <a:gd name="T18" fmla="*/ 283 w 283"/>
                  <a:gd name="T19" fmla="*/ 114 h 341"/>
                  <a:gd name="T20" fmla="*/ 283 w 283"/>
                  <a:gd name="T2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341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70" y="341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6" name="Freeform 280"/>
              <p:cNvSpPr>
                <a:spLocks/>
              </p:cNvSpPr>
              <p:nvPr/>
            </p:nvSpPr>
            <p:spPr bwMode="auto">
              <a:xfrm>
                <a:off x="7321" y="4328"/>
                <a:ext cx="340" cy="510"/>
              </a:xfrm>
              <a:custGeom>
                <a:avLst/>
                <a:gdLst>
                  <a:gd name="T0" fmla="*/ 170 w 340"/>
                  <a:gd name="T1" fmla="*/ 0 h 510"/>
                  <a:gd name="T2" fmla="*/ 113 w 340"/>
                  <a:gd name="T3" fmla="*/ 0 h 510"/>
                  <a:gd name="T4" fmla="*/ 113 w 340"/>
                  <a:gd name="T5" fmla="*/ 170 h 510"/>
                  <a:gd name="T6" fmla="*/ 0 w 340"/>
                  <a:gd name="T7" fmla="*/ 170 h 510"/>
                  <a:gd name="T8" fmla="*/ 0 w 340"/>
                  <a:gd name="T9" fmla="*/ 227 h 510"/>
                  <a:gd name="T10" fmla="*/ 56 w 340"/>
                  <a:gd name="T11" fmla="*/ 227 h 510"/>
                  <a:gd name="T12" fmla="*/ 56 w 340"/>
                  <a:gd name="T13" fmla="*/ 284 h 510"/>
                  <a:gd name="T14" fmla="*/ 0 w 340"/>
                  <a:gd name="T15" fmla="*/ 284 h 510"/>
                  <a:gd name="T16" fmla="*/ 0 w 340"/>
                  <a:gd name="T17" fmla="*/ 340 h 510"/>
                  <a:gd name="T18" fmla="*/ 56 w 340"/>
                  <a:gd name="T19" fmla="*/ 340 h 510"/>
                  <a:gd name="T20" fmla="*/ 56 w 340"/>
                  <a:gd name="T21" fmla="*/ 454 h 510"/>
                  <a:gd name="T22" fmla="*/ 113 w 340"/>
                  <a:gd name="T23" fmla="*/ 454 h 510"/>
                  <a:gd name="T24" fmla="*/ 170 w 340"/>
                  <a:gd name="T25" fmla="*/ 454 h 510"/>
                  <a:gd name="T26" fmla="*/ 170 w 340"/>
                  <a:gd name="T27" fmla="*/ 397 h 510"/>
                  <a:gd name="T28" fmla="*/ 226 w 340"/>
                  <a:gd name="T29" fmla="*/ 397 h 510"/>
                  <a:gd name="T30" fmla="*/ 226 w 340"/>
                  <a:gd name="T31" fmla="*/ 510 h 510"/>
                  <a:gd name="T32" fmla="*/ 283 w 340"/>
                  <a:gd name="T33" fmla="*/ 510 h 510"/>
                  <a:gd name="T34" fmla="*/ 283 w 340"/>
                  <a:gd name="T35" fmla="*/ 340 h 510"/>
                  <a:gd name="T36" fmla="*/ 340 w 340"/>
                  <a:gd name="T37" fmla="*/ 340 h 510"/>
                  <a:gd name="T38" fmla="*/ 340 w 340"/>
                  <a:gd name="T39" fmla="*/ 227 h 510"/>
                  <a:gd name="T40" fmla="*/ 226 w 340"/>
                  <a:gd name="T41" fmla="*/ 227 h 510"/>
                  <a:gd name="T42" fmla="*/ 226 w 340"/>
                  <a:gd name="T43" fmla="*/ 114 h 510"/>
                  <a:gd name="T44" fmla="*/ 170 w 340"/>
                  <a:gd name="T45" fmla="*/ 114 h 510"/>
                  <a:gd name="T46" fmla="*/ 170 w 340"/>
                  <a:gd name="T4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0" h="510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510"/>
                    </a:lnTo>
                    <a:lnTo>
                      <a:pt x="283" y="510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7" name="Freeform 281"/>
              <p:cNvSpPr>
                <a:spLocks/>
              </p:cNvSpPr>
              <p:nvPr/>
            </p:nvSpPr>
            <p:spPr bwMode="auto">
              <a:xfrm>
                <a:off x="7264" y="3421"/>
                <a:ext cx="283" cy="454"/>
              </a:xfrm>
              <a:custGeom>
                <a:avLst/>
                <a:gdLst>
                  <a:gd name="T0" fmla="*/ 170 w 283"/>
                  <a:gd name="T1" fmla="*/ 0 h 454"/>
                  <a:gd name="T2" fmla="*/ 170 w 283"/>
                  <a:gd name="T3" fmla="*/ 57 h 454"/>
                  <a:gd name="T4" fmla="*/ 227 w 283"/>
                  <a:gd name="T5" fmla="*/ 57 h 454"/>
                  <a:gd name="T6" fmla="*/ 227 w 283"/>
                  <a:gd name="T7" fmla="*/ 170 h 454"/>
                  <a:gd name="T8" fmla="*/ 283 w 283"/>
                  <a:gd name="T9" fmla="*/ 170 h 454"/>
                  <a:gd name="T10" fmla="*/ 283 w 283"/>
                  <a:gd name="T11" fmla="*/ 283 h 454"/>
                  <a:gd name="T12" fmla="*/ 227 w 283"/>
                  <a:gd name="T13" fmla="*/ 283 h 454"/>
                  <a:gd name="T14" fmla="*/ 227 w 283"/>
                  <a:gd name="T15" fmla="*/ 397 h 454"/>
                  <a:gd name="T16" fmla="*/ 283 w 283"/>
                  <a:gd name="T17" fmla="*/ 397 h 454"/>
                  <a:gd name="T18" fmla="*/ 283 w 283"/>
                  <a:gd name="T19" fmla="*/ 454 h 454"/>
                  <a:gd name="T20" fmla="*/ 57 w 283"/>
                  <a:gd name="T21" fmla="*/ 454 h 454"/>
                  <a:gd name="T22" fmla="*/ 57 w 283"/>
                  <a:gd name="T23" fmla="*/ 397 h 454"/>
                  <a:gd name="T24" fmla="*/ 0 w 283"/>
                  <a:gd name="T25" fmla="*/ 397 h 454"/>
                  <a:gd name="T26" fmla="*/ 0 w 283"/>
                  <a:gd name="T27" fmla="*/ 340 h 454"/>
                  <a:gd name="T28" fmla="*/ 57 w 283"/>
                  <a:gd name="T29" fmla="*/ 340 h 454"/>
                  <a:gd name="T30" fmla="*/ 57 w 283"/>
                  <a:gd name="T31" fmla="*/ 227 h 454"/>
                  <a:gd name="T32" fmla="*/ 0 w 283"/>
                  <a:gd name="T33" fmla="*/ 227 h 454"/>
                  <a:gd name="T34" fmla="*/ 0 w 283"/>
                  <a:gd name="T35" fmla="*/ 113 h 454"/>
                  <a:gd name="T36" fmla="*/ 57 w 283"/>
                  <a:gd name="T37" fmla="*/ 113 h 454"/>
                  <a:gd name="T38" fmla="*/ 57 w 283"/>
                  <a:gd name="T39" fmla="*/ 57 h 454"/>
                  <a:gd name="T40" fmla="*/ 113 w 283"/>
                  <a:gd name="T41" fmla="*/ 57 h 454"/>
                  <a:gd name="T42" fmla="*/ 113 w 283"/>
                  <a:gd name="T43" fmla="*/ 0 h 454"/>
                  <a:gd name="T44" fmla="*/ 170 w 283"/>
                  <a:gd name="T4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3" h="454">
                    <a:moveTo>
                      <a:pt x="170" y="0"/>
                    </a:move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283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8" name="Freeform 282"/>
              <p:cNvSpPr>
                <a:spLocks/>
              </p:cNvSpPr>
              <p:nvPr/>
            </p:nvSpPr>
            <p:spPr bwMode="auto">
              <a:xfrm>
                <a:off x="5903" y="2967"/>
                <a:ext cx="340" cy="397"/>
              </a:xfrm>
              <a:custGeom>
                <a:avLst/>
                <a:gdLst>
                  <a:gd name="T0" fmla="*/ 0 w 340"/>
                  <a:gd name="T1" fmla="*/ 0 h 397"/>
                  <a:gd name="T2" fmla="*/ 0 w 340"/>
                  <a:gd name="T3" fmla="*/ 170 h 397"/>
                  <a:gd name="T4" fmla="*/ 57 w 340"/>
                  <a:gd name="T5" fmla="*/ 170 h 397"/>
                  <a:gd name="T6" fmla="*/ 57 w 340"/>
                  <a:gd name="T7" fmla="*/ 227 h 397"/>
                  <a:gd name="T8" fmla="*/ 114 w 340"/>
                  <a:gd name="T9" fmla="*/ 227 h 397"/>
                  <a:gd name="T10" fmla="*/ 114 w 340"/>
                  <a:gd name="T11" fmla="*/ 341 h 397"/>
                  <a:gd name="T12" fmla="*/ 170 w 340"/>
                  <a:gd name="T13" fmla="*/ 341 h 397"/>
                  <a:gd name="T14" fmla="*/ 170 w 340"/>
                  <a:gd name="T15" fmla="*/ 397 h 397"/>
                  <a:gd name="T16" fmla="*/ 340 w 340"/>
                  <a:gd name="T17" fmla="*/ 397 h 397"/>
                  <a:gd name="T18" fmla="*/ 340 w 340"/>
                  <a:gd name="T19" fmla="*/ 227 h 397"/>
                  <a:gd name="T20" fmla="*/ 284 w 340"/>
                  <a:gd name="T21" fmla="*/ 227 h 397"/>
                  <a:gd name="T22" fmla="*/ 284 w 340"/>
                  <a:gd name="T23" fmla="*/ 170 h 397"/>
                  <a:gd name="T24" fmla="*/ 227 w 340"/>
                  <a:gd name="T25" fmla="*/ 170 h 397"/>
                  <a:gd name="T26" fmla="*/ 227 w 340"/>
                  <a:gd name="T27" fmla="*/ 114 h 397"/>
                  <a:gd name="T28" fmla="*/ 170 w 340"/>
                  <a:gd name="T29" fmla="*/ 114 h 397"/>
                  <a:gd name="T30" fmla="*/ 170 w 340"/>
                  <a:gd name="T31" fmla="*/ 57 h 397"/>
                  <a:gd name="T32" fmla="*/ 114 w 340"/>
                  <a:gd name="T33" fmla="*/ 57 h 397"/>
                  <a:gd name="T34" fmla="*/ 114 w 340"/>
                  <a:gd name="T35" fmla="*/ 0 h 397"/>
                  <a:gd name="T36" fmla="*/ 0 w 340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5" name="Freeform 289"/>
              <p:cNvSpPr>
                <a:spLocks/>
              </p:cNvSpPr>
              <p:nvPr/>
            </p:nvSpPr>
            <p:spPr bwMode="auto">
              <a:xfrm>
                <a:off x="5903" y="2911"/>
                <a:ext cx="624" cy="510"/>
              </a:xfrm>
              <a:custGeom>
                <a:avLst/>
                <a:gdLst>
                  <a:gd name="T0" fmla="*/ 0 w 624"/>
                  <a:gd name="T1" fmla="*/ 56 h 510"/>
                  <a:gd name="T2" fmla="*/ 0 w 624"/>
                  <a:gd name="T3" fmla="*/ 0 h 510"/>
                  <a:gd name="T4" fmla="*/ 340 w 624"/>
                  <a:gd name="T5" fmla="*/ 0 h 510"/>
                  <a:gd name="T6" fmla="*/ 340 w 624"/>
                  <a:gd name="T7" fmla="*/ 170 h 510"/>
                  <a:gd name="T8" fmla="*/ 454 w 624"/>
                  <a:gd name="T9" fmla="*/ 170 h 510"/>
                  <a:gd name="T10" fmla="*/ 454 w 624"/>
                  <a:gd name="T11" fmla="*/ 226 h 510"/>
                  <a:gd name="T12" fmla="*/ 624 w 624"/>
                  <a:gd name="T13" fmla="*/ 226 h 510"/>
                  <a:gd name="T14" fmla="*/ 624 w 624"/>
                  <a:gd name="T15" fmla="*/ 453 h 510"/>
                  <a:gd name="T16" fmla="*/ 397 w 624"/>
                  <a:gd name="T17" fmla="*/ 453 h 510"/>
                  <a:gd name="T18" fmla="*/ 397 w 624"/>
                  <a:gd name="T19" fmla="*/ 510 h 510"/>
                  <a:gd name="T20" fmla="*/ 340 w 624"/>
                  <a:gd name="T21" fmla="*/ 510 h 510"/>
                  <a:gd name="T22" fmla="*/ 340 w 624"/>
                  <a:gd name="T23" fmla="*/ 283 h 510"/>
                  <a:gd name="T24" fmla="*/ 284 w 624"/>
                  <a:gd name="T25" fmla="*/ 283 h 510"/>
                  <a:gd name="T26" fmla="*/ 284 w 624"/>
                  <a:gd name="T27" fmla="*/ 226 h 510"/>
                  <a:gd name="T28" fmla="*/ 227 w 624"/>
                  <a:gd name="T29" fmla="*/ 226 h 510"/>
                  <a:gd name="T30" fmla="*/ 227 w 624"/>
                  <a:gd name="T31" fmla="*/ 170 h 510"/>
                  <a:gd name="T32" fmla="*/ 170 w 624"/>
                  <a:gd name="T33" fmla="*/ 170 h 510"/>
                  <a:gd name="T34" fmla="*/ 170 w 624"/>
                  <a:gd name="T35" fmla="*/ 113 h 510"/>
                  <a:gd name="T36" fmla="*/ 114 w 624"/>
                  <a:gd name="T37" fmla="*/ 113 h 510"/>
                  <a:gd name="T38" fmla="*/ 114 w 624"/>
                  <a:gd name="T39" fmla="*/ 56 h 510"/>
                  <a:gd name="T40" fmla="*/ 0 w 624"/>
                  <a:gd name="T41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510">
                    <a:moveTo>
                      <a:pt x="0" y="56"/>
                    </a:moveTo>
                    <a:lnTo>
                      <a:pt x="0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226"/>
                    </a:lnTo>
                    <a:lnTo>
                      <a:pt x="624" y="226"/>
                    </a:lnTo>
                    <a:lnTo>
                      <a:pt x="624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6" name="Freeform 290"/>
              <p:cNvSpPr>
                <a:spLocks/>
              </p:cNvSpPr>
              <p:nvPr/>
            </p:nvSpPr>
            <p:spPr bwMode="auto">
              <a:xfrm>
                <a:off x="5450" y="1436"/>
                <a:ext cx="1134" cy="1134"/>
              </a:xfrm>
              <a:custGeom>
                <a:avLst/>
                <a:gdLst>
                  <a:gd name="T0" fmla="*/ 907 w 1134"/>
                  <a:gd name="T1" fmla="*/ 0 h 1134"/>
                  <a:gd name="T2" fmla="*/ 793 w 1134"/>
                  <a:gd name="T3" fmla="*/ 0 h 1134"/>
                  <a:gd name="T4" fmla="*/ 793 w 1134"/>
                  <a:gd name="T5" fmla="*/ 170 h 1134"/>
                  <a:gd name="T6" fmla="*/ 680 w 1134"/>
                  <a:gd name="T7" fmla="*/ 170 h 1134"/>
                  <a:gd name="T8" fmla="*/ 680 w 1134"/>
                  <a:gd name="T9" fmla="*/ 227 h 1134"/>
                  <a:gd name="T10" fmla="*/ 623 w 1134"/>
                  <a:gd name="T11" fmla="*/ 227 h 1134"/>
                  <a:gd name="T12" fmla="*/ 623 w 1134"/>
                  <a:gd name="T13" fmla="*/ 170 h 1134"/>
                  <a:gd name="T14" fmla="*/ 510 w 1134"/>
                  <a:gd name="T15" fmla="*/ 170 h 1134"/>
                  <a:gd name="T16" fmla="*/ 510 w 1134"/>
                  <a:gd name="T17" fmla="*/ 284 h 1134"/>
                  <a:gd name="T18" fmla="*/ 567 w 1134"/>
                  <a:gd name="T19" fmla="*/ 284 h 1134"/>
                  <a:gd name="T20" fmla="*/ 567 w 1134"/>
                  <a:gd name="T21" fmla="*/ 454 h 1134"/>
                  <a:gd name="T22" fmla="*/ 510 w 1134"/>
                  <a:gd name="T23" fmla="*/ 454 h 1134"/>
                  <a:gd name="T24" fmla="*/ 510 w 1134"/>
                  <a:gd name="T25" fmla="*/ 397 h 1134"/>
                  <a:gd name="T26" fmla="*/ 396 w 1134"/>
                  <a:gd name="T27" fmla="*/ 397 h 1134"/>
                  <a:gd name="T28" fmla="*/ 396 w 1134"/>
                  <a:gd name="T29" fmla="*/ 511 h 1134"/>
                  <a:gd name="T30" fmla="*/ 340 w 1134"/>
                  <a:gd name="T31" fmla="*/ 511 h 1134"/>
                  <a:gd name="T32" fmla="*/ 340 w 1134"/>
                  <a:gd name="T33" fmla="*/ 624 h 1134"/>
                  <a:gd name="T34" fmla="*/ 0 w 1134"/>
                  <a:gd name="T35" fmla="*/ 624 h 1134"/>
                  <a:gd name="T36" fmla="*/ 0 w 1134"/>
                  <a:gd name="T37" fmla="*/ 681 h 1134"/>
                  <a:gd name="T38" fmla="*/ 56 w 1134"/>
                  <a:gd name="T39" fmla="*/ 681 h 1134"/>
                  <a:gd name="T40" fmla="*/ 56 w 1134"/>
                  <a:gd name="T41" fmla="*/ 908 h 1134"/>
                  <a:gd name="T42" fmla="*/ 170 w 1134"/>
                  <a:gd name="T43" fmla="*/ 908 h 1134"/>
                  <a:gd name="T44" fmla="*/ 170 w 1134"/>
                  <a:gd name="T45" fmla="*/ 964 h 1134"/>
                  <a:gd name="T46" fmla="*/ 113 w 1134"/>
                  <a:gd name="T47" fmla="*/ 964 h 1134"/>
                  <a:gd name="T48" fmla="*/ 113 w 1134"/>
                  <a:gd name="T49" fmla="*/ 1134 h 1134"/>
                  <a:gd name="T50" fmla="*/ 510 w 1134"/>
                  <a:gd name="T51" fmla="*/ 1134 h 1134"/>
                  <a:gd name="T52" fmla="*/ 510 w 1134"/>
                  <a:gd name="T53" fmla="*/ 1078 h 1134"/>
                  <a:gd name="T54" fmla="*/ 737 w 1134"/>
                  <a:gd name="T55" fmla="*/ 1078 h 1134"/>
                  <a:gd name="T56" fmla="*/ 737 w 1134"/>
                  <a:gd name="T57" fmla="*/ 1021 h 1134"/>
                  <a:gd name="T58" fmla="*/ 793 w 1134"/>
                  <a:gd name="T59" fmla="*/ 1021 h 1134"/>
                  <a:gd name="T60" fmla="*/ 793 w 1134"/>
                  <a:gd name="T61" fmla="*/ 908 h 1134"/>
                  <a:gd name="T62" fmla="*/ 963 w 1134"/>
                  <a:gd name="T63" fmla="*/ 908 h 1134"/>
                  <a:gd name="T64" fmla="*/ 963 w 1134"/>
                  <a:gd name="T65" fmla="*/ 851 h 1134"/>
                  <a:gd name="T66" fmla="*/ 907 w 1134"/>
                  <a:gd name="T67" fmla="*/ 851 h 1134"/>
                  <a:gd name="T68" fmla="*/ 907 w 1134"/>
                  <a:gd name="T69" fmla="*/ 794 h 1134"/>
                  <a:gd name="T70" fmla="*/ 963 w 1134"/>
                  <a:gd name="T71" fmla="*/ 794 h 1134"/>
                  <a:gd name="T72" fmla="*/ 963 w 1134"/>
                  <a:gd name="T73" fmla="*/ 737 h 1134"/>
                  <a:gd name="T74" fmla="*/ 1020 w 1134"/>
                  <a:gd name="T75" fmla="*/ 737 h 1134"/>
                  <a:gd name="T76" fmla="*/ 1020 w 1134"/>
                  <a:gd name="T77" fmla="*/ 624 h 1134"/>
                  <a:gd name="T78" fmla="*/ 1134 w 1134"/>
                  <a:gd name="T79" fmla="*/ 624 h 1134"/>
                  <a:gd name="T80" fmla="*/ 1134 w 1134"/>
                  <a:gd name="T81" fmla="*/ 454 h 1134"/>
                  <a:gd name="T82" fmla="*/ 1077 w 1134"/>
                  <a:gd name="T83" fmla="*/ 454 h 1134"/>
                  <a:gd name="T84" fmla="*/ 1077 w 1134"/>
                  <a:gd name="T85" fmla="*/ 170 h 1134"/>
                  <a:gd name="T86" fmla="*/ 1077 w 1134"/>
                  <a:gd name="T87" fmla="*/ 114 h 1134"/>
                  <a:gd name="T88" fmla="*/ 963 w 1134"/>
                  <a:gd name="T89" fmla="*/ 114 h 1134"/>
                  <a:gd name="T90" fmla="*/ 963 w 1134"/>
                  <a:gd name="T91" fmla="*/ 57 h 1134"/>
                  <a:gd name="T92" fmla="*/ 907 w 1134"/>
                  <a:gd name="T93" fmla="*/ 57 h 1134"/>
                  <a:gd name="T94" fmla="*/ 907 w 1134"/>
                  <a:gd name="T9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4" h="1134">
                    <a:moveTo>
                      <a:pt x="907" y="0"/>
                    </a:moveTo>
                    <a:lnTo>
                      <a:pt x="793" y="0"/>
                    </a:lnTo>
                    <a:lnTo>
                      <a:pt x="793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3" y="227"/>
                    </a:lnTo>
                    <a:lnTo>
                      <a:pt x="623" y="170"/>
                    </a:lnTo>
                    <a:lnTo>
                      <a:pt x="510" y="170"/>
                    </a:lnTo>
                    <a:lnTo>
                      <a:pt x="510" y="284"/>
                    </a:lnTo>
                    <a:lnTo>
                      <a:pt x="567" y="284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396" y="397"/>
                    </a:lnTo>
                    <a:lnTo>
                      <a:pt x="396" y="511"/>
                    </a:lnTo>
                    <a:lnTo>
                      <a:pt x="340" y="511"/>
                    </a:lnTo>
                    <a:lnTo>
                      <a:pt x="340" y="624"/>
                    </a:lnTo>
                    <a:lnTo>
                      <a:pt x="0" y="624"/>
                    </a:lnTo>
                    <a:lnTo>
                      <a:pt x="0" y="681"/>
                    </a:lnTo>
                    <a:lnTo>
                      <a:pt x="56" y="681"/>
                    </a:lnTo>
                    <a:lnTo>
                      <a:pt x="56" y="908"/>
                    </a:lnTo>
                    <a:lnTo>
                      <a:pt x="170" y="908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1134"/>
                    </a:lnTo>
                    <a:lnTo>
                      <a:pt x="510" y="1134"/>
                    </a:lnTo>
                    <a:lnTo>
                      <a:pt x="510" y="1078"/>
                    </a:lnTo>
                    <a:lnTo>
                      <a:pt x="737" y="1078"/>
                    </a:lnTo>
                    <a:lnTo>
                      <a:pt x="737" y="1021"/>
                    </a:lnTo>
                    <a:lnTo>
                      <a:pt x="793" y="1021"/>
                    </a:lnTo>
                    <a:lnTo>
                      <a:pt x="793" y="908"/>
                    </a:lnTo>
                    <a:lnTo>
                      <a:pt x="963" y="908"/>
                    </a:lnTo>
                    <a:lnTo>
                      <a:pt x="963" y="851"/>
                    </a:lnTo>
                    <a:lnTo>
                      <a:pt x="907" y="851"/>
                    </a:lnTo>
                    <a:lnTo>
                      <a:pt x="907" y="794"/>
                    </a:lnTo>
                    <a:lnTo>
                      <a:pt x="963" y="794"/>
                    </a:lnTo>
                    <a:lnTo>
                      <a:pt x="963" y="737"/>
                    </a:lnTo>
                    <a:lnTo>
                      <a:pt x="1020" y="737"/>
                    </a:lnTo>
                    <a:lnTo>
                      <a:pt x="1020" y="624"/>
                    </a:lnTo>
                    <a:lnTo>
                      <a:pt x="1134" y="624"/>
                    </a:lnTo>
                    <a:lnTo>
                      <a:pt x="1134" y="454"/>
                    </a:lnTo>
                    <a:lnTo>
                      <a:pt x="1077" y="454"/>
                    </a:lnTo>
                    <a:lnTo>
                      <a:pt x="1077" y="170"/>
                    </a:lnTo>
                    <a:lnTo>
                      <a:pt x="1077" y="114"/>
                    </a:lnTo>
                    <a:lnTo>
                      <a:pt x="963" y="114"/>
                    </a:lnTo>
                    <a:lnTo>
                      <a:pt x="963" y="57"/>
                    </a:lnTo>
                    <a:lnTo>
                      <a:pt x="907" y="57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7" name="Freeform 291"/>
              <p:cNvSpPr>
                <a:spLocks/>
              </p:cNvSpPr>
              <p:nvPr/>
            </p:nvSpPr>
            <p:spPr bwMode="auto">
              <a:xfrm>
                <a:off x="5223" y="1493"/>
                <a:ext cx="794" cy="567"/>
              </a:xfrm>
              <a:custGeom>
                <a:avLst/>
                <a:gdLst>
                  <a:gd name="T0" fmla="*/ 794 w 794"/>
                  <a:gd name="T1" fmla="*/ 57 h 567"/>
                  <a:gd name="T2" fmla="*/ 794 w 794"/>
                  <a:gd name="T3" fmla="*/ 113 h 567"/>
                  <a:gd name="T4" fmla="*/ 737 w 794"/>
                  <a:gd name="T5" fmla="*/ 113 h 567"/>
                  <a:gd name="T6" fmla="*/ 737 w 794"/>
                  <a:gd name="T7" fmla="*/ 227 h 567"/>
                  <a:gd name="T8" fmla="*/ 794 w 794"/>
                  <a:gd name="T9" fmla="*/ 227 h 567"/>
                  <a:gd name="T10" fmla="*/ 794 w 794"/>
                  <a:gd name="T11" fmla="*/ 397 h 567"/>
                  <a:gd name="T12" fmla="*/ 737 w 794"/>
                  <a:gd name="T13" fmla="*/ 397 h 567"/>
                  <a:gd name="T14" fmla="*/ 737 w 794"/>
                  <a:gd name="T15" fmla="*/ 340 h 567"/>
                  <a:gd name="T16" fmla="*/ 623 w 794"/>
                  <a:gd name="T17" fmla="*/ 340 h 567"/>
                  <a:gd name="T18" fmla="*/ 623 w 794"/>
                  <a:gd name="T19" fmla="*/ 454 h 567"/>
                  <a:gd name="T20" fmla="*/ 567 w 794"/>
                  <a:gd name="T21" fmla="*/ 454 h 567"/>
                  <a:gd name="T22" fmla="*/ 567 w 794"/>
                  <a:gd name="T23" fmla="*/ 567 h 567"/>
                  <a:gd name="T24" fmla="*/ 170 w 794"/>
                  <a:gd name="T25" fmla="*/ 567 h 567"/>
                  <a:gd name="T26" fmla="*/ 170 w 794"/>
                  <a:gd name="T27" fmla="*/ 454 h 567"/>
                  <a:gd name="T28" fmla="*/ 56 w 794"/>
                  <a:gd name="T29" fmla="*/ 454 h 567"/>
                  <a:gd name="T30" fmla="*/ 56 w 794"/>
                  <a:gd name="T31" fmla="*/ 340 h 567"/>
                  <a:gd name="T32" fmla="*/ 0 w 794"/>
                  <a:gd name="T33" fmla="*/ 340 h 567"/>
                  <a:gd name="T34" fmla="*/ 0 w 794"/>
                  <a:gd name="T35" fmla="*/ 284 h 567"/>
                  <a:gd name="T36" fmla="*/ 56 w 794"/>
                  <a:gd name="T37" fmla="*/ 284 h 567"/>
                  <a:gd name="T38" fmla="*/ 56 w 794"/>
                  <a:gd name="T39" fmla="*/ 113 h 567"/>
                  <a:gd name="T40" fmla="*/ 170 w 794"/>
                  <a:gd name="T41" fmla="*/ 113 h 567"/>
                  <a:gd name="T42" fmla="*/ 170 w 794"/>
                  <a:gd name="T43" fmla="*/ 170 h 567"/>
                  <a:gd name="T44" fmla="*/ 283 w 794"/>
                  <a:gd name="T45" fmla="*/ 170 h 567"/>
                  <a:gd name="T46" fmla="*/ 283 w 794"/>
                  <a:gd name="T47" fmla="*/ 113 h 567"/>
                  <a:gd name="T48" fmla="*/ 397 w 794"/>
                  <a:gd name="T49" fmla="*/ 113 h 567"/>
                  <a:gd name="T50" fmla="*/ 397 w 794"/>
                  <a:gd name="T51" fmla="*/ 57 h 567"/>
                  <a:gd name="T52" fmla="*/ 567 w 794"/>
                  <a:gd name="T53" fmla="*/ 57 h 567"/>
                  <a:gd name="T54" fmla="*/ 567 w 794"/>
                  <a:gd name="T55" fmla="*/ 0 h 567"/>
                  <a:gd name="T56" fmla="*/ 737 w 794"/>
                  <a:gd name="T57" fmla="*/ 0 h 567"/>
                  <a:gd name="T58" fmla="*/ 737 w 794"/>
                  <a:gd name="T59" fmla="*/ 57 h 567"/>
                  <a:gd name="T60" fmla="*/ 794 w 794"/>
                  <a:gd name="T61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567">
                    <a:moveTo>
                      <a:pt x="794" y="57"/>
                    </a:move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23" y="340"/>
                    </a:lnTo>
                    <a:lnTo>
                      <a:pt x="623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170" y="567"/>
                    </a:lnTo>
                    <a:lnTo>
                      <a:pt x="170" y="454"/>
                    </a:lnTo>
                    <a:lnTo>
                      <a:pt x="56" y="45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8" name="Freeform 292"/>
              <p:cNvSpPr>
                <a:spLocks/>
              </p:cNvSpPr>
              <p:nvPr/>
            </p:nvSpPr>
            <p:spPr bwMode="auto">
              <a:xfrm>
                <a:off x="4769" y="1606"/>
                <a:ext cx="737" cy="851"/>
              </a:xfrm>
              <a:custGeom>
                <a:avLst/>
                <a:gdLst>
                  <a:gd name="T0" fmla="*/ 510 w 737"/>
                  <a:gd name="T1" fmla="*/ 0 h 851"/>
                  <a:gd name="T2" fmla="*/ 510 w 737"/>
                  <a:gd name="T3" fmla="*/ 171 h 851"/>
                  <a:gd name="T4" fmla="*/ 454 w 737"/>
                  <a:gd name="T5" fmla="*/ 171 h 851"/>
                  <a:gd name="T6" fmla="*/ 454 w 737"/>
                  <a:gd name="T7" fmla="*/ 227 h 851"/>
                  <a:gd name="T8" fmla="*/ 510 w 737"/>
                  <a:gd name="T9" fmla="*/ 227 h 851"/>
                  <a:gd name="T10" fmla="*/ 510 w 737"/>
                  <a:gd name="T11" fmla="*/ 341 h 851"/>
                  <a:gd name="T12" fmla="*/ 624 w 737"/>
                  <a:gd name="T13" fmla="*/ 341 h 851"/>
                  <a:gd name="T14" fmla="*/ 624 w 737"/>
                  <a:gd name="T15" fmla="*/ 454 h 851"/>
                  <a:gd name="T16" fmla="*/ 681 w 737"/>
                  <a:gd name="T17" fmla="*/ 454 h 851"/>
                  <a:gd name="T18" fmla="*/ 681 w 737"/>
                  <a:gd name="T19" fmla="*/ 511 h 851"/>
                  <a:gd name="T20" fmla="*/ 737 w 737"/>
                  <a:gd name="T21" fmla="*/ 511 h 851"/>
                  <a:gd name="T22" fmla="*/ 737 w 737"/>
                  <a:gd name="T23" fmla="*/ 624 h 851"/>
                  <a:gd name="T24" fmla="*/ 624 w 737"/>
                  <a:gd name="T25" fmla="*/ 624 h 851"/>
                  <a:gd name="T26" fmla="*/ 624 w 737"/>
                  <a:gd name="T27" fmla="*/ 567 h 851"/>
                  <a:gd name="T28" fmla="*/ 567 w 737"/>
                  <a:gd name="T29" fmla="*/ 567 h 851"/>
                  <a:gd name="T30" fmla="*/ 567 w 737"/>
                  <a:gd name="T31" fmla="*/ 681 h 851"/>
                  <a:gd name="T32" fmla="*/ 510 w 737"/>
                  <a:gd name="T33" fmla="*/ 681 h 851"/>
                  <a:gd name="T34" fmla="*/ 510 w 737"/>
                  <a:gd name="T35" fmla="*/ 851 h 851"/>
                  <a:gd name="T36" fmla="*/ 454 w 737"/>
                  <a:gd name="T37" fmla="*/ 851 h 851"/>
                  <a:gd name="T38" fmla="*/ 454 w 737"/>
                  <a:gd name="T39" fmla="*/ 794 h 851"/>
                  <a:gd name="T40" fmla="*/ 397 w 737"/>
                  <a:gd name="T41" fmla="*/ 794 h 851"/>
                  <a:gd name="T42" fmla="*/ 397 w 737"/>
                  <a:gd name="T43" fmla="*/ 738 h 851"/>
                  <a:gd name="T44" fmla="*/ 340 w 737"/>
                  <a:gd name="T45" fmla="*/ 738 h 851"/>
                  <a:gd name="T46" fmla="*/ 340 w 737"/>
                  <a:gd name="T47" fmla="*/ 681 h 851"/>
                  <a:gd name="T48" fmla="*/ 227 w 737"/>
                  <a:gd name="T49" fmla="*/ 681 h 851"/>
                  <a:gd name="T50" fmla="*/ 227 w 737"/>
                  <a:gd name="T51" fmla="*/ 624 h 851"/>
                  <a:gd name="T52" fmla="*/ 114 w 737"/>
                  <a:gd name="T53" fmla="*/ 624 h 851"/>
                  <a:gd name="T54" fmla="*/ 114 w 737"/>
                  <a:gd name="T55" fmla="*/ 511 h 851"/>
                  <a:gd name="T56" fmla="*/ 57 w 737"/>
                  <a:gd name="T57" fmla="*/ 511 h 851"/>
                  <a:gd name="T58" fmla="*/ 57 w 737"/>
                  <a:gd name="T59" fmla="*/ 397 h 851"/>
                  <a:gd name="T60" fmla="*/ 114 w 737"/>
                  <a:gd name="T61" fmla="*/ 397 h 851"/>
                  <a:gd name="T62" fmla="*/ 114 w 737"/>
                  <a:gd name="T63" fmla="*/ 227 h 851"/>
                  <a:gd name="T64" fmla="*/ 0 w 737"/>
                  <a:gd name="T65" fmla="*/ 227 h 851"/>
                  <a:gd name="T66" fmla="*/ 0 w 737"/>
                  <a:gd name="T67" fmla="*/ 0 h 851"/>
                  <a:gd name="T68" fmla="*/ 227 w 737"/>
                  <a:gd name="T69" fmla="*/ 0 h 851"/>
                  <a:gd name="T70" fmla="*/ 227 w 737"/>
                  <a:gd name="T71" fmla="*/ 57 h 851"/>
                  <a:gd name="T72" fmla="*/ 454 w 737"/>
                  <a:gd name="T73" fmla="*/ 57 h 851"/>
                  <a:gd name="T74" fmla="*/ 454 w 737"/>
                  <a:gd name="T75" fmla="*/ 0 h 851"/>
                  <a:gd name="T76" fmla="*/ 510 w 737"/>
                  <a:gd name="T77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851">
                    <a:moveTo>
                      <a:pt x="510" y="0"/>
                    </a:moveTo>
                    <a:lnTo>
                      <a:pt x="510" y="171"/>
                    </a:lnTo>
                    <a:lnTo>
                      <a:pt x="454" y="171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341"/>
                    </a:lnTo>
                    <a:lnTo>
                      <a:pt x="624" y="341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737" y="511"/>
                    </a:lnTo>
                    <a:lnTo>
                      <a:pt x="737" y="624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851"/>
                    </a:lnTo>
                    <a:lnTo>
                      <a:pt x="454" y="851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738"/>
                    </a:lnTo>
                    <a:lnTo>
                      <a:pt x="340" y="738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9" name="Freeform 293"/>
              <p:cNvSpPr>
                <a:spLocks/>
              </p:cNvSpPr>
              <p:nvPr/>
            </p:nvSpPr>
            <p:spPr bwMode="auto">
              <a:xfrm>
                <a:off x="4883" y="2173"/>
                <a:ext cx="850" cy="738"/>
              </a:xfrm>
              <a:custGeom>
                <a:avLst/>
                <a:gdLst>
                  <a:gd name="T0" fmla="*/ 0 w 850"/>
                  <a:gd name="T1" fmla="*/ 57 h 738"/>
                  <a:gd name="T2" fmla="*/ 113 w 850"/>
                  <a:gd name="T3" fmla="*/ 57 h 738"/>
                  <a:gd name="T4" fmla="*/ 113 w 850"/>
                  <a:gd name="T5" fmla="*/ 114 h 738"/>
                  <a:gd name="T6" fmla="*/ 226 w 850"/>
                  <a:gd name="T7" fmla="*/ 114 h 738"/>
                  <a:gd name="T8" fmla="*/ 226 w 850"/>
                  <a:gd name="T9" fmla="*/ 171 h 738"/>
                  <a:gd name="T10" fmla="*/ 283 w 850"/>
                  <a:gd name="T11" fmla="*/ 171 h 738"/>
                  <a:gd name="T12" fmla="*/ 283 w 850"/>
                  <a:gd name="T13" fmla="*/ 227 h 738"/>
                  <a:gd name="T14" fmla="*/ 340 w 850"/>
                  <a:gd name="T15" fmla="*/ 227 h 738"/>
                  <a:gd name="T16" fmla="*/ 340 w 850"/>
                  <a:gd name="T17" fmla="*/ 284 h 738"/>
                  <a:gd name="T18" fmla="*/ 396 w 850"/>
                  <a:gd name="T19" fmla="*/ 284 h 738"/>
                  <a:gd name="T20" fmla="*/ 396 w 850"/>
                  <a:gd name="T21" fmla="*/ 114 h 738"/>
                  <a:gd name="T22" fmla="*/ 453 w 850"/>
                  <a:gd name="T23" fmla="*/ 114 h 738"/>
                  <a:gd name="T24" fmla="*/ 453 w 850"/>
                  <a:gd name="T25" fmla="*/ 0 h 738"/>
                  <a:gd name="T26" fmla="*/ 510 w 850"/>
                  <a:gd name="T27" fmla="*/ 0 h 738"/>
                  <a:gd name="T28" fmla="*/ 510 w 850"/>
                  <a:gd name="T29" fmla="*/ 57 h 738"/>
                  <a:gd name="T30" fmla="*/ 623 w 850"/>
                  <a:gd name="T31" fmla="*/ 57 h 738"/>
                  <a:gd name="T32" fmla="*/ 623 w 850"/>
                  <a:gd name="T33" fmla="*/ 171 h 738"/>
                  <a:gd name="T34" fmla="*/ 737 w 850"/>
                  <a:gd name="T35" fmla="*/ 171 h 738"/>
                  <a:gd name="T36" fmla="*/ 737 w 850"/>
                  <a:gd name="T37" fmla="*/ 227 h 738"/>
                  <a:gd name="T38" fmla="*/ 680 w 850"/>
                  <a:gd name="T39" fmla="*/ 227 h 738"/>
                  <a:gd name="T40" fmla="*/ 680 w 850"/>
                  <a:gd name="T41" fmla="*/ 397 h 738"/>
                  <a:gd name="T42" fmla="*/ 850 w 850"/>
                  <a:gd name="T43" fmla="*/ 397 h 738"/>
                  <a:gd name="T44" fmla="*/ 850 w 850"/>
                  <a:gd name="T45" fmla="*/ 567 h 738"/>
                  <a:gd name="T46" fmla="*/ 850 w 850"/>
                  <a:gd name="T47" fmla="*/ 681 h 738"/>
                  <a:gd name="T48" fmla="*/ 793 w 850"/>
                  <a:gd name="T49" fmla="*/ 681 h 738"/>
                  <a:gd name="T50" fmla="*/ 793 w 850"/>
                  <a:gd name="T51" fmla="*/ 624 h 738"/>
                  <a:gd name="T52" fmla="*/ 680 w 850"/>
                  <a:gd name="T53" fmla="*/ 624 h 738"/>
                  <a:gd name="T54" fmla="*/ 680 w 850"/>
                  <a:gd name="T55" fmla="*/ 567 h 738"/>
                  <a:gd name="T56" fmla="*/ 623 w 850"/>
                  <a:gd name="T57" fmla="*/ 567 h 738"/>
                  <a:gd name="T58" fmla="*/ 623 w 850"/>
                  <a:gd name="T59" fmla="*/ 511 h 738"/>
                  <a:gd name="T60" fmla="*/ 567 w 850"/>
                  <a:gd name="T61" fmla="*/ 511 h 738"/>
                  <a:gd name="T62" fmla="*/ 567 w 850"/>
                  <a:gd name="T63" fmla="*/ 738 h 738"/>
                  <a:gd name="T64" fmla="*/ 396 w 850"/>
                  <a:gd name="T65" fmla="*/ 738 h 738"/>
                  <a:gd name="T66" fmla="*/ 396 w 850"/>
                  <a:gd name="T67" fmla="*/ 681 h 738"/>
                  <a:gd name="T68" fmla="*/ 340 w 850"/>
                  <a:gd name="T69" fmla="*/ 681 h 738"/>
                  <a:gd name="T70" fmla="*/ 340 w 850"/>
                  <a:gd name="T71" fmla="*/ 567 h 738"/>
                  <a:gd name="T72" fmla="*/ 283 w 850"/>
                  <a:gd name="T73" fmla="*/ 567 h 738"/>
                  <a:gd name="T74" fmla="*/ 283 w 850"/>
                  <a:gd name="T75" fmla="*/ 511 h 738"/>
                  <a:gd name="T76" fmla="*/ 226 w 850"/>
                  <a:gd name="T77" fmla="*/ 511 h 738"/>
                  <a:gd name="T78" fmla="*/ 226 w 850"/>
                  <a:gd name="T79" fmla="*/ 397 h 738"/>
                  <a:gd name="T80" fmla="*/ 170 w 850"/>
                  <a:gd name="T81" fmla="*/ 397 h 738"/>
                  <a:gd name="T82" fmla="*/ 170 w 850"/>
                  <a:gd name="T83" fmla="*/ 341 h 738"/>
                  <a:gd name="T84" fmla="*/ 0 w 850"/>
                  <a:gd name="T85" fmla="*/ 341 h 738"/>
                  <a:gd name="T86" fmla="*/ 0 w 850"/>
                  <a:gd name="T87" fmla="*/ 5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0" h="738">
                    <a:moveTo>
                      <a:pt x="0" y="57"/>
                    </a:moveTo>
                    <a:lnTo>
                      <a:pt x="113" y="57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171"/>
                    </a:lnTo>
                    <a:lnTo>
                      <a:pt x="283" y="171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96" y="284"/>
                    </a:lnTo>
                    <a:lnTo>
                      <a:pt x="396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623" y="57"/>
                    </a:lnTo>
                    <a:lnTo>
                      <a:pt x="623" y="171"/>
                    </a:lnTo>
                    <a:lnTo>
                      <a:pt x="737" y="171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397"/>
                    </a:lnTo>
                    <a:lnTo>
                      <a:pt x="850" y="397"/>
                    </a:lnTo>
                    <a:lnTo>
                      <a:pt x="850" y="567"/>
                    </a:lnTo>
                    <a:lnTo>
                      <a:pt x="850" y="681"/>
                    </a:lnTo>
                    <a:lnTo>
                      <a:pt x="793" y="681"/>
                    </a:lnTo>
                    <a:lnTo>
                      <a:pt x="793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623" y="567"/>
                    </a:lnTo>
                    <a:lnTo>
                      <a:pt x="623" y="511"/>
                    </a:lnTo>
                    <a:lnTo>
                      <a:pt x="567" y="511"/>
                    </a:lnTo>
                    <a:lnTo>
                      <a:pt x="567" y="738"/>
                    </a:lnTo>
                    <a:lnTo>
                      <a:pt x="396" y="738"/>
                    </a:lnTo>
                    <a:lnTo>
                      <a:pt x="396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26" y="511"/>
                    </a:lnTo>
                    <a:lnTo>
                      <a:pt x="226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0" y="341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0" name="Freeform 294"/>
              <p:cNvSpPr>
                <a:spLocks/>
              </p:cNvSpPr>
              <p:nvPr/>
            </p:nvSpPr>
            <p:spPr bwMode="auto">
              <a:xfrm>
                <a:off x="4769" y="2514"/>
                <a:ext cx="567" cy="567"/>
              </a:xfrm>
              <a:custGeom>
                <a:avLst/>
                <a:gdLst>
                  <a:gd name="T0" fmla="*/ 114 w 567"/>
                  <a:gd name="T1" fmla="*/ 0 h 567"/>
                  <a:gd name="T2" fmla="*/ 114 w 567"/>
                  <a:gd name="T3" fmla="*/ 56 h 567"/>
                  <a:gd name="T4" fmla="*/ 57 w 567"/>
                  <a:gd name="T5" fmla="*/ 56 h 567"/>
                  <a:gd name="T6" fmla="*/ 57 w 567"/>
                  <a:gd name="T7" fmla="*/ 113 h 567"/>
                  <a:gd name="T8" fmla="*/ 0 w 567"/>
                  <a:gd name="T9" fmla="*/ 113 h 567"/>
                  <a:gd name="T10" fmla="*/ 0 w 567"/>
                  <a:gd name="T11" fmla="*/ 340 h 567"/>
                  <a:gd name="T12" fmla="*/ 57 w 567"/>
                  <a:gd name="T13" fmla="*/ 340 h 567"/>
                  <a:gd name="T14" fmla="*/ 57 w 567"/>
                  <a:gd name="T15" fmla="*/ 453 h 567"/>
                  <a:gd name="T16" fmla="*/ 114 w 567"/>
                  <a:gd name="T17" fmla="*/ 453 h 567"/>
                  <a:gd name="T18" fmla="*/ 114 w 567"/>
                  <a:gd name="T19" fmla="*/ 510 h 567"/>
                  <a:gd name="T20" fmla="*/ 227 w 567"/>
                  <a:gd name="T21" fmla="*/ 510 h 567"/>
                  <a:gd name="T22" fmla="*/ 227 w 567"/>
                  <a:gd name="T23" fmla="*/ 567 h 567"/>
                  <a:gd name="T24" fmla="*/ 340 w 567"/>
                  <a:gd name="T25" fmla="*/ 567 h 567"/>
                  <a:gd name="T26" fmla="*/ 340 w 567"/>
                  <a:gd name="T27" fmla="*/ 510 h 567"/>
                  <a:gd name="T28" fmla="*/ 567 w 567"/>
                  <a:gd name="T29" fmla="*/ 510 h 567"/>
                  <a:gd name="T30" fmla="*/ 567 w 567"/>
                  <a:gd name="T31" fmla="*/ 397 h 567"/>
                  <a:gd name="T32" fmla="*/ 510 w 567"/>
                  <a:gd name="T33" fmla="*/ 397 h 567"/>
                  <a:gd name="T34" fmla="*/ 510 w 567"/>
                  <a:gd name="T35" fmla="*/ 340 h 567"/>
                  <a:gd name="T36" fmla="*/ 454 w 567"/>
                  <a:gd name="T37" fmla="*/ 340 h 567"/>
                  <a:gd name="T38" fmla="*/ 454 w 567"/>
                  <a:gd name="T39" fmla="*/ 226 h 567"/>
                  <a:gd name="T40" fmla="*/ 397 w 567"/>
                  <a:gd name="T41" fmla="*/ 226 h 567"/>
                  <a:gd name="T42" fmla="*/ 397 w 567"/>
                  <a:gd name="T43" fmla="*/ 170 h 567"/>
                  <a:gd name="T44" fmla="*/ 340 w 567"/>
                  <a:gd name="T45" fmla="*/ 170 h 567"/>
                  <a:gd name="T46" fmla="*/ 340 w 567"/>
                  <a:gd name="T47" fmla="*/ 56 h 567"/>
                  <a:gd name="T48" fmla="*/ 284 w 567"/>
                  <a:gd name="T49" fmla="*/ 56 h 567"/>
                  <a:gd name="T50" fmla="*/ 284 w 567"/>
                  <a:gd name="T51" fmla="*/ 0 h 567"/>
                  <a:gd name="T52" fmla="*/ 114 w 567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567">
                    <a:moveTo>
                      <a:pt x="114" y="0"/>
                    </a:moveTo>
                    <a:lnTo>
                      <a:pt x="114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567" y="510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1" name="Freeform 295"/>
              <p:cNvSpPr>
                <a:spLocks/>
              </p:cNvSpPr>
              <p:nvPr/>
            </p:nvSpPr>
            <p:spPr bwMode="auto">
              <a:xfrm>
                <a:off x="5279" y="2684"/>
                <a:ext cx="397" cy="510"/>
              </a:xfrm>
              <a:custGeom>
                <a:avLst/>
                <a:gdLst>
                  <a:gd name="T0" fmla="*/ 0 w 397"/>
                  <a:gd name="T1" fmla="*/ 340 h 510"/>
                  <a:gd name="T2" fmla="*/ 0 w 397"/>
                  <a:gd name="T3" fmla="*/ 397 h 510"/>
                  <a:gd name="T4" fmla="*/ 57 w 397"/>
                  <a:gd name="T5" fmla="*/ 397 h 510"/>
                  <a:gd name="T6" fmla="*/ 57 w 397"/>
                  <a:gd name="T7" fmla="*/ 510 h 510"/>
                  <a:gd name="T8" fmla="*/ 114 w 397"/>
                  <a:gd name="T9" fmla="*/ 510 h 510"/>
                  <a:gd name="T10" fmla="*/ 114 w 397"/>
                  <a:gd name="T11" fmla="*/ 453 h 510"/>
                  <a:gd name="T12" fmla="*/ 171 w 397"/>
                  <a:gd name="T13" fmla="*/ 453 h 510"/>
                  <a:gd name="T14" fmla="*/ 171 w 397"/>
                  <a:gd name="T15" fmla="*/ 397 h 510"/>
                  <a:gd name="T16" fmla="*/ 397 w 397"/>
                  <a:gd name="T17" fmla="*/ 397 h 510"/>
                  <a:gd name="T18" fmla="*/ 397 w 397"/>
                  <a:gd name="T19" fmla="*/ 113 h 510"/>
                  <a:gd name="T20" fmla="*/ 284 w 397"/>
                  <a:gd name="T21" fmla="*/ 113 h 510"/>
                  <a:gd name="T22" fmla="*/ 284 w 397"/>
                  <a:gd name="T23" fmla="*/ 56 h 510"/>
                  <a:gd name="T24" fmla="*/ 227 w 397"/>
                  <a:gd name="T25" fmla="*/ 56 h 510"/>
                  <a:gd name="T26" fmla="*/ 227 w 397"/>
                  <a:gd name="T27" fmla="*/ 0 h 510"/>
                  <a:gd name="T28" fmla="*/ 171 w 397"/>
                  <a:gd name="T29" fmla="*/ 0 h 510"/>
                  <a:gd name="T30" fmla="*/ 171 w 397"/>
                  <a:gd name="T31" fmla="*/ 227 h 510"/>
                  <a:gd name="T32" fmla="*/ 57 w 397"/>
                  <a:gd name="T33" fmla="*/ 227 h 510"/>
                  <a:gd name="T34" fmla="*/ 57 w 397"/>
                  <a:gd name="T35" fmla="*/ 340 h 510"/>
                  <a:gd name="T36" fmla="*/ 0 w 397"/>
                  <a:gd name="T37" fmla="*/ 3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510">
                    <a:moveTo>
                      <a:pt x="0" y="340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171" y="453"/>
                    </a:lnTo>
                    <a:lnTo>
                      <a:pt x="171" y="397"/>
                    </a:lnTo>
                    <a:lnTo>
                      <a:pt x="397" y="397"/>
                    </a:lnTo>
                    <a:lnTo>
                      <a:pt x="397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71" y="0"/>
                    </a:lnTo>
                    <a:lnTo>
                      <a:pt x="171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2" name="Freeform 296"/>
              <p:cNvSpPr>
                <a:spLocks/>
              </p:cNvSpPr>
              <p:nvPr/>
            </p:nvSpPr>
            <p:spPr bwMode="auto">
              <a:xfrm>
                <a:off x="4826" y="3024"/>
                <a:ext cx="737" cy="567"/>
              </a:xfrm>
              <a:custGeom>
                <a:avLst/>
                <a:gdLst>
                  <a:gd name="T0" fmla="*/ 510 w 737"/>
                  <a:gd name="T1" fmla="*/ 170 h 567"/>
                  <a:gd name="T2" fmla="*/ 510 w 737"/>
                  <a:gd name="T3" fmla="*/ 57 h 567"/>
                  <a:gd name="T4" fmla="*/ 453 w 737"/>
                  <a:gd name="T5" fmla="*/ 57 h 567"/>
                  <a:gd name="T6" fmla="*/ 453 w 737"/>
                  <a:gd name="T7" fmla="*/ 0 h 567"/>
                  <a:gd name="T8" fmla="*/ 283 w 737"/>
                  <a:gd name="T9" fmla="*/ 0 h 567"/>
                  <a:gd name="T10" fmla="*/ 283 w 737"/>
                  <a:gd name="T11" fmla="*/ 57 h 567"/>
                  <a:gd name="T12" fmla="*/ 170 w 737"/>
                  <a:gd name="T13" fmla="*/ 57 h 567"/>
                  <a:gd name="T14" fmla="*/ 170 w 737"/>
                  <a:gd name="T15" fmla="*/ 113 h 567"/>
                  <a:gd name="T16" fmla="*/ 0 w 737"/>
                  <a:gd name="T17" fmla="*/ 113 h 567"/>
                  <a:gd name="T18" fmla="*/ 0 w 737"/>
                  <a:gd name="T19" fmla="*/ 170 h 567"/>
                  <a:gd name="T20" fmla="*/ 57 w 737"/>
                  <a:gd name="T21" fmla="*/ 170 h 567"/>
                  <a:gd name="T22" fmla="*/ 57 w 737"/>
                  <a:gd name="T23" fmla="*/ 227 h 567"/>
                  <a:gd name="T24" fmla="*/ 113 w 737"/>
                  <a:gd name="T25" fmla="*/ 227 h 567"/>
                  <a:gd name="T26" fmla="*/ 113 w 737"/>
                  <a:gd name="T27" fmla="*/ 284 h 567"/>
                  <a:gd name="T28" fmla="*/ 227 w 737"/>
                  <a:gd name="T29" fmla="*/ 284 h 567"/>
                  <a:gd name="T30" fmla="*/ 227 w 737"/>
                  <a:gd name="T31" fmla="*/ 454 h 567"/>
                  <a:gd name="T32" fmla="*/ 340 w 737"/>
                  <a:gd name="T33" fmla="*/ 454 h 567"/>
                  <a:gd name="T34" fmla="*/ 340 w 737"/>
                  <a:gd name="T35" fmla="*/ 510 h 567"/>
                  <a:gd name="T36" fmla="*/ 567 w 737"/>
                  <a:gd name="T37" fmla="*/ 510 h 567"/>
                  <a:gd name="T38" fmla="*/ 567 w 737"/>
                  <a:gd name="T39" fmla="*/ 567 h 567"/>
                  <a:gd name="T40" fmla="*/ 737 w 737"/>
                  <a:gd name="T41" fmla="*/ 567 h 567"/>
                  <a:gd name="T42" fmla="*/ 737 w 737"/>
                  <a:gd name="T43" fmla="*/ 454 h 567"/>
                  <a:gd name="T44" fmla="*/ 624 w 737"/>
                  <a:gd name="T45" fmla="*/ 454 h 567"/>
                  <a:gd name="T46" fmla="*/ 624 w 737"/>
                  <a:gd name="T47" fmla="*/ 340 h 567"/>
                  <a:gd name="T48" fmla="*/ 567 w 737"/>
                  <a:gd name="T49" fmla="*/ 340 h 567"/>
                  <a:gd name="T50" fmla="*/ 567 w 737"/>
                  <a:gd name="T51" fmla="*/ 170 h 567"/>
                  <a:gd name="T52" fmla="*/ 510 w 737"/>
                  <a:gd name="T53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37" h="567">
                    <a:moveTo>
                      <a:pt x="510" y="170"/>
                    </a:move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227" y="284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454"/>
                    </a:lnTo>
                    <a:lnTo>
                      <a:pt x="624" y="454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51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3" name="Freeform 297"/>
              <p:cNvSpPr>
                <a:spLocks/>
              </p:cNvSpPr>
              <p:nvPr/>
            </p:nvSpPr>
            <p:spPr bwMode="auto">
              <a:xfrm>
                <a:off x="5393" y="2854"/>
                <a:ext cx="510" cy="624"/>
              </a:xfrm>
              <a:custGeom>
                <a:avLst/>
                <a:gdLst>
                  <a:gd name="T0" fmla="*/ 510 w 510"/>
                  <a:gd name="T1" fmla="*/ 57 h 624"/>
                  <a:gd name="T2" fmla="*/ 397 w 510"/>
                  <a:gd name="T3" fmla="*/ 57 h 624"/>
                  <a:gd name="T4" fmla="*/ 397 w 510"/>
                  <a:gd name="T5" fmla="*/ 0 h 624"/>
                  <a:gd name="T6" fmla="*/ 283 w 510"/>
                  <a:gd name="T7" fmla="*/ 0 h 624"/>
                  <a:gd name="T8" fmla="*/ 283 w 510"/>
                  <a:gd name="T9" fmla="*/ 227 h 624"/>
                  <a:gd name="T10" fmla="*/ 57 w 510"/>
                  <a:gd name="T11" fmla="*/ 227 h 624"/>
                  <a:gd name="T12" fmla="*/ 57 w 510"/>
                  <a:gd name="T13" fmla="*/ 283 h 624"/>
                  <a:gd name="T14" fmla="*/ 0 w 510"/>
                  <a:gd name="T15" fmla="*/ 283 h 624"/>
                  <a:gd name="T16" fmla="*/ 0 w 510"/>
                  <a:gd name="T17" fmla="*/ 510 h 624"/>
                  <a:gd name="T18" fmla="*/ 57 w 510"/>
                  <a:gd name="T19" fmla="*/ 510 h 624"/>
                  <a:gd name="T20" fmla="*/ 57 w 510"/>
                  <a:gd name="T21" fmla="*/ 624 h 624"/>
                  <a:gd name="T22" fmla="*/ 113 w 510"/>
                  <a:gd name="T23" fmla="*/ 624 h 624"/>
                  <a:gd name="T24" fmla="*/ 113 w 510"/>
                  <a:gd name="T25" fmla="*/ 510 h 624"/>
                  <a:gd name="T26" fmla="*/ 170 w 510"/>
                  <a:gd name="T27" fmla="*/ 510 h 624"/>
                  <a:gd name="T28" fmla="*/ 170 w 510"/>
                  <a:gd name="T29" fmla="*/ 397 h 624"/>
                  <a:gd name="T30" fmla="*/ 397 w 510"/>
                  <a:gd name="T31" fmla="*/ 397 h 624"/>
                  <a:gd name="T32" fmla="*/ 397 w 510"/>
                  <a:gd name="T33" fmla="*/ 227 h 624"/>
                  <a:gd name="T34" fmla="*/ 510 w 510"/>
                  <a:gd name="T35" fmla="*/ 227 h 624"/>
                  <a:gd name="T36" fmla="*/ 510 w 510"/>
                  <a:gd name="T37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624">
                    <a:moveTo>
                      <a:pt x="510" y="57"/>
                    </a:moveTo>
                    <a:lnTo>
                      <a:pt x="397" y="57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397"/>
                    </a:lnTo>
                    <a:lnTo>
                      <a:pt x="397" y="397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1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4" name="Freeform 298"/>
              <p:cNvSpPr>
                <a:spLocks/>
              </p:cNvSpPr>
              <p:nvPr/>
            </p:nvSpPr>
            <p:spPr bwMode="auto">
              <a:xfrm>
                <a:off x="5506" y="3081"/>
                <a:ext cx="794" cy="623"/>
              </a:xfrm>
              <a:custGeom>
                <a:avLst/>
                <a:gdLst>
                  <a:gd name="T0" fmla="*/ 57 w 794"/>
                  <a:gd name="T1" fmla="*/ 510 h 623"/>
                  <a:gd name="T2" fmla="*/ 57 w 794"/>
                  <a:gd name="T3" fmla="*/ 397 h 623"/>
                  <a:gd name="T4" fmla="*/ 0 w 794"/>
                  <a:gd name="T5" fmla="*/ 397 h 623"/>
                  <a:gd name="T6" fmla="*/ 0 w 794"/>
                  <a:gd name="T7" fmla="*/ 283 h 623"/>
                  <a:gd name="T8" fmla="*/ 57 w 794"/>
                  <a:gd name="T9" fmla="*/ 283 h 623"/>
                  <a:gd name="T10" fmla="*/ 57 w 794"/>
                  <a:gd name="T11" fmla="*/ 170 h 623"/>
                  <a:gd name="T12" fmla="*/ 284 w 794"/>
                  <a:gd name="T13" fmla="*/ 170 h 623"/>
                  <a:gd name="T14" fmla="*/ 284 w 794"/>
                  <a:gd name="T15" fmla="*/ 0 h 623"/>
                  <a:gd name="T16" fmla="*/ 397 w 794"/>
                  <a:gd name="T17" fmla="*/ 0 h 623"/>
                  <a:gd name="T18" fmla="*/ 397 w 794"/>
                  <a:gd name="T19" fmla="*/ 56 h 623"/>
                  <a:gd name="T20" fmla="*/ 454 w 794"/>
                  <a:gd name="T21" fmla="*/ 56 h 623"/>
                  <a:gd name="T22" fmla="*/ 454 w 794"/>
                  <a:gd name="T23" fmla="*/ 113 h 623"/>
                  <a:gd name="T24" fmla="*/ 511 w 794"/>
                  <a:gd name="T25" fmla="*/ 113 h 623"/>
                  <a:gd name="T26" fmla="*/ 511 w 794"/>
                  <a:gd name="T27" fmla="*/ 227 h 623"/>
                  <a:gd name="T28" fmla="*/ 567 w 794"/>
                  <a:gd name="T29" fmla="*/ 227 h 623"/>
                  <a:gd name="T30" fmla="*/ 567 w 794"/>
                  <a:gd name="T31" fmla="*/ 283 h 623"/>
                  <a:gd name="T32" fmla="*/ 737 w 794"/>
                  <a:gd name="T33" fmla="*/ 283 h 623"/>
                  <a:gd name="T34" fmla="*/ 737 w 794"/>
                  <a:gd name="T35" fmla="*/ 340 h 623"/>
                  <a:gd name="T36" fmla="*/ 794 w 794"/>
                  <a:gd name="T37" fmla="*/ 340 h 623"/>
                  <a:gd name="T38" fmla="*/ 794 w 794"/>
                  <a:gd name="T39" fmla="*/ 397 h 623"/>
                  <a:gd name="T40" fmla="*/ 737 w 794"/>
                  <a:gd name="T41" fmla="*/ 397 h 623"/>
                  <a:gd name="T42" fmla="*/ 737 w 794"/>
                  <a:gd name="T43" fmla="*/ 453 h 623"/>
                  <a:gd name="T44" fmla="*/ 567 w 794"/>
                  <a:gd name="T45" fmla="*/ 453 h 623"/>
                  <a:gd name="T46" fmla="*/ 567 w 794"/>
                  <a:gd name="T47" fmla="*/ 340 h 623"/>
                  <a:gd name="T48" fmla="*/ 511 w 794"/>
                  <a:gd name="T49" fmla="*/ 340 h 623"/>
                  <a:gd name="T50" fmla="*/ 511 w 794"/>
                  <a:gd name="T51" fmla="*/ 397 h 623"/>
                  <a:gd name="T52" fmla="*/ 397 w 794"/>
                  <a:gd name="T53" fmla="*/ 397 h 623"/>
                  <a:gd name="T54" fmla="*/ 397 w 794"/>
                  <a:gd name="T55" fmla="*/ 510 h 623"/>
                  <a:gd name="T56" fmla="*/ 454 w 794"/>
                  <a:gd name="T57" fmla="*/ 510 h 623"/>
                  <a:gd name="T58" fmla="*/ 454 w 794"/>
                  <a:gd name="T59" fmla="*/ 567 h 623"/>
                  <a:gd name="T60" fmla="*/ 340 w 794"/>
                  <a:gd name="T61" fmla="*/ 567 h 623"/>
                  <a:gd name="T62" fmla="*/ 340 w 794"/>
                  <a:gd name="T63" fmla="*/ 510 h 623"/>
                  <a:gd name="T64" fmla="*/ 227 w 794"/>
                  <a:gd name="T65" fmla="*/ 510 h 623"/>
                  <a:gd name="T66" fmla="*/ 227 w 794"/>
                  <a:gd name="T67" fmla="*/ 623 h 623"/>
                  <a:gd name="T68" fmla="*/ 114 w 794"/>
                  <a:gd name="T69" fmla="*/ 623 h 623"/>
                  <a:gd name="T70" fmla="*/ 114 w 794"/>
                  <a:gd name="T71" fmla="*/ 567 h 623"/>
                  <a:gd name="T72" fmla="*/ 57 w 794"/>
                  <a:gd name="T73" fmla="*/ 567 h 623"/>
                  <a:gd name="T74" fmla="*/ 57 w 794"/>
                  <a:gd name="T75" fmla="*/ 51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4" h="623">
                    <a:moveTo>
                      <a:pt x="57" y="510"/>
                    </a:moveTo>
                    <a:lnTo>
                      <a:pt x="57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397"/>
                    </a:lnTo>
                    <a:lnTo>
                      <a:pt x="397" y="397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27" y="510"/>
                    </a:lnTo>
                    <a:lnTo>
                      <a:pt x="227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6" name="Freeform 300"/>
              <p:cNvSpPr>
                <a:spLocks/>
              </p:cNvSpPr>
              <p:nvPr/>
            </p:nvSpPr>
            <p:spPr bwMode="auto">
              <a:xfrm>
                <a:off x="6357" y="4498"/>
                <a:ext cx="283" cy="114"/>
              </a:xfrm>
              <a:custGeom>
                <a:avLst/>
                <a:gdLst>
                  <a:gd name="T0" fmla="*/ 0 w 283"/>
                  <a:gd name="T1" fmla="*/ 0 h 114"/>
                  <a:gd name="T2" fmla="*/ 170 w 283"/>
                  <a:gd name="T3" fmla="*/ 0 h 114"/>
                  <a:gd name="T4" fmla="*/ 170 w 283"/>
                  <a:gd name="T5" fmla="*/ 57 h 114"/>
                  <a:gd name="T6" fmla="*/ 283 w 283"/>
                  <a:gd name="T7" fmla="*/ 57 h 114"/>
                  <a:gd name="T8" fmla="*/ 283 w 283"/>
                  <a:gd name="T9" fmla="*/ 114 h 114"/>
                  <a:gd name="T10" fmla="*/ 56 w 283"/>
                  <a:gd name="T11" fmla="*/ 114 h 114"/>
                  <a:gd name="T12" fmla="*/ 56 w 283"/>
                  <a:gd name="T13" fmla="*/ 57 h 114"/>
                  <a:gd name="T14" fmla="*/ 0 w 283"/>
                  <a:gd name="T15" fmla="*/ 57 h 114"/>
                  <a:gd name="T16" fmla="*/ 0 w 283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114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9" name="Freeform 303"/>
              <p:cNvSpPr>
                <a:spLocks/>
              </p:cNvSpPr>
              <p:nvPr/>
            </p:nvSpPr>
            <p:spPr bwMode="auto">
              <a:xfrm>
                <a:off x="5790" y="4498"/>
                <a:ext cx="283" cy="397"/>
              </a:xfrm>
              <a:custGeom>
                <a:avLst/>
                <a:gdLst>
                  <a:gd name="T0" fmla="*/ 283 w 283"/>
                  <a:gd name="T1" fmla="*/ 0 h 397"/>
                  <a:gd name="T2" fmla="*/ 283 w 283"/>
                  <a:gd name="T3" fmla="*/ 284 h 397"/>
                  <a:gd name="T4" fmla="*/ 170 w 283"/>
                  <a:gd name="T5" fmla="*/ 284 h 397"/>
                  <a:gd name="T6" fmla="*/ 170 w 283"/>
                  <a:gd name="T7" fmla="*/ 397 h 397"/>
                  <a:gd name="T8" fmla="*/ 56 w 283"/>
                  <a:gd name="T9" fmla="*/ 397 h 397"/>
                  <a:gd name="T10" fmla="*/ 56 w 283"/>
                  <a:gd name="T11" fmla="*/ 340 h 397"/>
                  <a:gd name="T12" fmla="*/ 0 w 283"/>
                  <a:gd name="T13" fmla="*/ 340 h 397"/>
                  <a:gd name="T14" fmla="*/ 0 w 283"/>
                  <a:gd name="T15" fmla="*/ 57 h 397"/>
                  <a:gd name="T16" fmla="*/ 56 w 283"/>
                  <a:gd name="T17" fmla="*/ 57 h 397"/>
                  <a:gd name="T18" fmla="*/ 56 w 283"/>
                  <a:gd name="T19" fmla="*/ 0 h 397"/>
                  <a:gd name="T20" fmla="*/ 283 w 283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397">
                    <a:moveTo>
                      <a:pt x="283" y="0"/>
                    </a:moveTo>
                    <a:lnTo>
                      <a:pt x="283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0" name="Freeform 304"/>
              <p:cNvSpPr>
                <a:spLocks/>
              </p:cNvSpPr>
              <p:nvPr/>
            </p:nvSpPr>
            <p:spPr bwMode="auto">
              <a:xfrm>
                <a:off x="6073" y="4498"/>
                <a:ext cx="511" cy="284"/>
              </a:xfrm>
              <a:custGeom>
                <a:avLst/>
                <a:gdLst>
                  <a:gd name="T0" fmla="*/ 511 w 511"/>
                  <a:gd name="T1" fmla="*/ 114 h 284"/>
                  <a:gd name="T2" fmla="*/ 511 w 511"/>
                  <a:gd name="T3" fmla="*/ 227 h 284"/>
                  <a:gd name="T4" fmla="*/ 397 w 511"/>
                  <a:gd name="T5" fmla="*/ 227 h 284"/>
                  <a:gd name="T6" fmla="*/ 397 w 511"/>
                  <a:gd name="T7" fmla="*/ 284 h 284"/>
                  <a:gd name="T8" fmla="*/ 170 w 511"/>
                  <a:gd name="T9" fmla="*/ 284 h 284"/>
                  <a:gd name="T10" fmla="*/ 170 w 511"/>
                  <a:gd name="T11" fmla="*/ 170 h 284"/>
                  <a:gd name="T12" fmla="*/ 0 w 511"/>
                  <a:gd name="T13" fmla="*/ 170 h 284"/>
                  <a:gd name="T14" fmla="*/ 0 w 511"/>
                  <a:gd name="T15" fmla="*/ 0 h 284"/>
                  <a:gd name="T16" fmla="*/ 284 w 511"/>
                  <a:gd name="T17" fmla="*/ 0 h 284"/>
                  <a:gd name="T18" fmla="*/ 284 w 511"/>
                  <a:gd name="T19" fmla="*/ 57 h 284"/>
                  <a:gd name="T20" fmla="*/ 340 w 511"/>
                  <a:gd name="T21" fmla="*/ 57 h 284"/>
                  <a:gd name="T22" fmla="*/ 340 w 511"/>
                  <a:gd name="T23" fmla="*/ 114 h 284"/>
                  <a:gd name="T24" fmla="*/ 511 w 511"/>
                  <a:gd name="T25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284">
                    <a:moveTo>
                      <a:pt x="511" y="114"/>
                    </a:moveTo>
                    <a:lnTo>
                      <a:pt x="511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170" y="284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511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1" name="Freeform 305"/>
              <p:cNvSpPr>
                <a:spLocks/>
              </p:cNvSpPr>
              <p:nvPr/>
            </p:nvSpPr>
            <p:spPr bwMode="auto">
              <a:xfrm>
                <a:off x="5393" y="4555"/>
                <a:ext cx="510" cy="567"/>
              </a:xfrm>
              <a:custGeom>
                <a:avLst/>
                <a:gdLst>
                  <a:gd name="T0" fmla="*/ 397 w 510"/>
                  <a:gd name="T1" fmla="*/ 57 h 567"/>
                  <a:gd name="T2" fmla="*/ 283 w 510"/>
                  <a:gd name="T3" fmla="*/ 57 h 567"/>
                  <a:gd name="T4" fmla="*/ 283 w 510"/>
                  <a:gd name="T5" fmla="*/ 0 h 567"/>
                  <a:gd name="T6" fmla="*/ 227 w 510"/>
                  <a:gd name="T7" fmla="*/ 0 h 567"/>
                  <a:gd name="T8" fmla="*/ 227 w 510"/>
                  <a:gd name="T9" fmla="*/ 57 h 567"/>
                  <a:gd name="T10" fmla="*/ 170 w 510"/>
                  <a:gd name="T11" fmla="*/ 57 h 567"/>
                  <a:gd name="T12" fmla="*/ 170 w 510"/>
                  <a:gd name="T13" fmla="*/ 113 h 567"/>
                  <a:gd name="T14" fmla="*/ 227 w 510"/>
                  <a:gd name="T15" fmla="*/ 113 h 567"/>
                  <a:gd name="T16" fmla="*/ 227 w 510"/>
                  <a:gd name="T17" fmla="*/ 227 h 567"/>
                  <a:gd name="T18" fmla="*/ 170 w 510"/>
                  <a:gd name="T19" fmla="*/ 227 h 567"/>
                  <a:gd name="T20" fmla="*/ 170 w 510"/>
                  <a:gd name="T21" fmla="*/ 340 h 567"/>
                  <a:gd name="T22" fmla="*/ 113 w 510"/>
                  <a:gd name="T23" fmla="*/ 340 h 567"/>
                  <a:gd name="T24" fmla="*/ 113 w 510"/>
                  <a:gd name="T25" fmla="*/ 397 h 567"/>
                  <a:gd name="T26" fmla="*/ 0 w 510"/>
                  <a:gd name="T27" fmla="*/ 397 h 567"/>
                  <a:gd name="T28" fmla="*/ 0 w 510"/>
                  <a:gd name="T29" fmla="*/ 454 h 567"/>
                  <a:gd name="T30" fmla="*/ 170 w 510"/>
                  <a:gd name="T31" fmla="*/ 454 h 567"/>
                  <a:gd name="T32" fmla="*/ 170 w 510"/>
                  <a:gd name="T33" fmla="*/ 397 h 567"/>
                  <a:gd name="T34" fmla="*/ 227 w 510"/>
                  <a:gd name="T35" fmla="*/ 397 h 567"/>
                  <a:gd name="T36" fmla="*/ 227 w 510"/>
                  <a:gd name="T37" fmla="*/ 567 h 567"/>
                  <a:gd name="T38" fmla="*/ 283 w 510"/>
                  <a:gd name="T39" fmla="*/ 567 h 567"/>
                  <a:gd name="T40" fmla="*/ 283 w 510"/>
                  <a:gd name="T41" fmla="*/ 510 h 567"/>
                  <a:gd name="T42" fmla="*/ 340 w 510"/>
                  <a:gd name="T43" fmla="*/ 510 h 567"/>
                  <a:gd name="T44" fmla="*/ 340 w 510"/>
                  <a:gd name="T45" fmla="*/ 454 h 567"/>
                  <a:gd name="T46" fmla="*/ 397 w 510"/>
                  <a:gd name="T47" fmla="*/ 454 h 567"/>
                  <a:gd name="T48" fmla="*/ 453 w 510"/>
                  <a:gd name="T49" fmla="*/ 454 h 567"/>
                  <a:gd name="T50" fmla="*/ 453 w 510"/>
                  <a:gd name="T51" fmla="*/ 397 h 567"/>
                  <a:gd name="T52" fmla="*/ 510 w 510"/>
                  <a:gd name="T53" fmla="*/ 397 h 567"/>
                  <a:gd name="T54" fmla="*/ 510 w 510"/>
                  <a:gd name="T55" fmla="*/ 340 h 567"/>
                  <a:gd name="T56" fmla="*/ 453 w 510"/>
                  <a:gd name="T57" fmla="*/ 340 h 567"/>
                  <a:gd name="T58" fmla="*/ 453 w 510"/>
                  <a:gd name="T59" fmla="*/ 283 h 567"/>
                  <a:gd name="T60" fmla="*/ 397 w 510"/>
                  <a:gd name="T61" fmla="*/ 283 h 567"/>
                  <a:gd name="T62" fmla="*/ 397 w 510"/>
                  <a:gd name="T6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567">
                    <a:moveTo>
                      <a:pt x="397" y="57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7" y="283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2" name="Freeform 306"/>
              <p:cNvSpPr>
                <a:spLocks/>
              </p:cNvSpPr>
              <p:nvPr/>
            </p:nvSpPr>
            <p:spPr bwMode="auto">
              <a:xfrm>
                <a:off x="5676" y="4328"/>
                <a:ext cx="341" cy="284"/>
              </a:xfrm>
              <a:custGeom>
                <a:avLst/>
                <a:gdLst>
                  <a:gd name="T0" fmla="*/ 341 w 341"/>
                  <a:gd name="T1" fmla="*/ 114 h 284"/>
                  <a:gd name="T2" fmla="*/ 284 w 341"/>
                  <a:gd name="T3" fmla="*/ 114 h 284"/>
                  <a:gd name="T4" fmla="*/ 284 w 341"/>
                  <a:gd name="T5" fmla="*/ 57 h 284"/>
                  <a:gd name="T6" fmla="*/ 227 w 341"/>
                  <a:gd name="T7" fmla="*/ 57 h 284"/>
                  <a:gd name="T8" fmla="*/ 227 w 341"/>
                  <a:gd name="T9" fmla="*/ 0 h 284"/>
                  <a:gd name="T10" fmla="*/ 114 w 341"/>
                  <a:gd name="T11" fmla="*/ 0 h 284"/>
                  <a:gd name="T12" fmla="*/ 114 w 341"/>
                  <a:gd name="T13" fmla="*/ 114 h 284"/>
                  <a:gd name="T14" fmla="*/ 57 w 341"/>
                  <a:gd name="T15" fmla="*/ 114 h 284"/>
                  <a:gd name="T16" fmla="*/ 57 w 341"/>
                  <a:gd name="T17" fmla="*/ 170 h 284"/>
                  <a:gd name="T18" fmla="*/ 0 w 341"/>
                  <a:gd name="T19" fmla="*/ 170 h 284"/>
                  <a:gd name="T20" fmla="*/ 0 w 341"/>
                  <a:gd name="T21" fmla="*/ 284 h 284"/>
                  <a:gd name="T22" fmla="*/ 114 w 341"/>
                  <a:gd name="T23" fmla="*/ 284 h 284"/>
                  <a:gd name="T24" fmla="*/ 114 w 341"/>
                  <a:gd name="T25" fmla="*/ 227 h 284"/>
                  <a:gd name="T26" fmla="*/ 170 w 341"/>
                  <a:gd name="T27" fmla="*/ 227 h 284"/>
                  <a:gd name="T28" fmla="*/ 170 w 341"/>
                  <a:gd name="T29" fmla="*/ 170 h 284"/>
                  <a:gd name="T30" fmla="*/ 341 w 341"/>
                  <a:gd name="T31" fmla="*/ 170 h 284"/>
                  <a:gd name="T32" fmla="*/ 341 w 341"/>
                  <a:gd name="T33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1" h="284">
                    <a:moveTo>
                      <a:pt x="341" y="114"/>
                    </a:moveTo>
                    <a:lnTo>
                      <a:pt x="284" y="114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341" y="170"/>
                    </a:lnTo>
                    <a:lnTo>
                      <a:pt x="341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3" name="Freeform 307"/>
              <p:cNvSpPr>
                <a:spLocks/>
              </p:cNvSpPr>
              <p:nvPr/>
            </p:nvSpPr>
            <p:spPr bwMode="auto">
              <a:xfrm>
                <a:off x="5506" y="4101"/>
                <a:ext cx="340" cy="454"/>
              </a:xfrm>
              <a:custGeom>
                <a:avLst/>
                <a:gdLst>
                  <a:gd name="T0" fmla="*/ 284 w 340"/>
                  <a:gd name="T1" fmla="*/ 114 h 454"/>
                  <a:gd name="T2" fmla="*/ 170 w 340"/>
                  <a:gd name="T3" fmla="*/ 114 h 454"/>
                  <a:gd name="T4" fmla="*/ 170 w 340"/>
                  <a:gd name="T5" fmla="*/ 0 h 454"/>
                  <a:gd name="T6" fmla="*/ 114 w 340"/>
                  <a:gd name="T7" fmla="*/ 0 h 454"/>
                  <a:gd name="T8" fmla="*/ 114 w 340"/>
                  <a:gd name="T9" fmla="*/ 114 h 454"/>
                  <a:gd name="T10" fmla="*/ 0 w 340"/>
                  <a:gd name="T11" fmla="*/ 114 h 454"/>
                  <a:gd name="T12" fmla="*/ 0 w 340"/>
                  <a:gd name="T13" fmla="*/ 284 h 454"/>
                  <a:gd name="T14" fmla="*/ 57 w 340"/>
                  <a:gd name="T15" fmla="*/ 284 h 454"/>
                  <a:gd name="T16" fmla="*/ 57 w 340"/>
                  <a:gd name="T17" fmla="*/ 397 h 454"/>
                  <a:gd name="T18" fmla="*/ 114 w 340"/>
                  <a:gd name="T19" fmla="*/ 397 h 454"/>
                  <a:gd name="T20" fmla="*/ 114 w 340"/>
                  <a:gd name="T21" fmla="*/ 454 h 454"/>
                  <a:gd name="T22" fmla="*/ 170 w 340"/>
                  <a:gd name="T23" fmla="*/ 454 h 454"/>
                  <a:gd name="T24" fmla="*/ 170 w 340"/>
                  <a:gd name="T25" fmla="*/ 397 h 454"/>
                  <a:gd name="T26" fmla="*/ 227 w 340"/>
                  <a:gd name="T27" fmla="*/ 397 h 454"/>
                  <a:gd name="T28" fmla="*/ 227 w 340"/>
                  <a:gd name="T29" fmla="*/ 341 h 454"/>
                  <a:gd name="T30" fmla="*/ 284 w 340"/>
                  <a:gd name="T31" fmla="*/ 341 h 454"/>
                  <a:gd name="T32" fmla="*/ 284 w 340"/>
                  <a:gd name="T33" fmla="*/ 227 h 454"/>
                  <a:gd name="T34" fmla="*/ 340 w 340"/>
                  <a:gd name="T35" fmla="*/ 227 h 454"/>
                  <a:gd name="T36" fmla="*/ 340 w 340"/>
                  <a:gd name="T37" fmla="*/ 170 h 454"/>
                  <a:gd name="T38" fmla="*/ 284 w 340"/>
                  <a:gd name="T39" fmla="*/ 170 h 454"/>
                  <a:gd name="T40" fmla="*/ 284 w 340"/>
                  <a:gd name="T4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284" y="114"/>
                    </a:moveTo>
                    <a:lnTo>
                      <a:pt x="170" y="114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4" name="Freeform 308"/>
              <p:cNvSpPr>
                <a:spLocks/>
              </p:cNvSpPr>
              <p:nvPr/>
            </p:nvSpPr>
            <p:spPr bwMode="auto">
              <a:xfrm>
                <a:off x="5166" y="4328"/>
                <a:ext cx="454" cy="284"/>
              </a:xfrm>
              <a:custGeom>
                <a:avLst/>
                <a:gdLst>
                  <a:gd name="T0" fmla="*/ 397 w 454"/>
                  <a:gd name="T1" fmla="*/ 57 h 284"/>
                  <a:gd name="T2" fmla="*/ 227 w 454"/>
                  <a:gd name="T3" fmla="*/ 57 h 284"/>
                  <a:gd name="T4" fmla="*/ 227 w 454"/>
                  <a:gd name="T5" fmla="*/ 0 h 284"/>
                  <a:gd name="T6" fmla="*/ 113 w 454"/>
                  <a:gd name="T7" fmla="*/ 0 h 284"/>
                  <a:gd name="T8" fmla="*/ 113 w 454"/>
                  <a:gd name="T9" fmla="*/ 57 h 284"/>
                  <a:gd name="T10" fmla="*/ 57 w 454"/>
                  <a:gd name="T11" fmla="*/ 57 h 284"/>
                  <a:gd name="T12" fmla="*/ 57 w 454"/>
                  <a:gd name="T13" fmla="*/ 114 h 284"/>
                  <a:gd name="T14" fmla="*/ 0 w 454"/>
                  <a:gd name="T15" fmla="*/ 114 h 284"/>
                  <a:gd name="T16" fmla="*/ 0 w 454"/>
                  <a:gd name="T17" fmla="*/ 170 h 284"/>
                  <a:gd name="T18" fmla="*/ 57 w 454"/>
                  <a:gd name="T19" fmla="*/ 170 h 284"/>
                  <a:gd name="T20" fmla="*/ 57 w 454"/>
                  <a:gd name="T21" fmla="*/ 227 h 284"/>
                  <a:gd name="T22" fmla="*/ 113 w 454"/>
                  <a:gd name="T23" fmla="*/ 227 h 284"/>
                  <a:gd name="T24" fmla="*/ 113 w 454"/>
                  <a:gd name="T25" fmla="*/ 284 h 284"/>
                  <a:gd name="T26" fmla="*/ 284 w 454"/>
                  <a:gd name="T27" fmla="*/ 284 h 284"/>
                  <a:gd name="T28" fmla="*/ 284 w 454"/>
                  <a:gd name="T29" fmla="*/ 227 h 284"/>
                  <a:gd name="T30" fmla="*/ 340 w 454"/>
                  <a:gd name="T31" fmla="*/ 227 h 284"/>
                  <a:gd name="T32" fmla="*/ 340 w 454"/>
                  <a:gd name="T33" fmla="*/ 284 h 284"/>
                  <a:gd name="T34" fmla="*/ 454 w 454"/>
                  <a:gd name="T35" fmla="*/ 284 h 284"/>
                  <a:gd name="T36" fmla="*/ 454 w 454"/>
                  <a:gd name="T37" fmla="*/ 170 h 284"/>
                  <a:gd name="T38" fmla="*/ 397 w 454"/>
                  <a:gd name="T39" fmla="*/ 170 h 284"/>
                  <a:gd name="T40" fmla="*/ 397 w 454"/>
                  <a:gd name="T41" fmla="*/ 5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284">
                    <a:moveTo>
                      <a:pt x="397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454" y="284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5" name="Freeform 309"/>
              <p:cNvSpPr>
                <a:spLocks/>
              </p:cNvSpPr>
              <p:nvPr/>
            </p:nvSpPr>
            <p:spPr bwMode="auto">
              <a:xfrm>
                <a:off x="5223" y="4045"/>
                <a:ext cx="397" cy="340"/>
              </a:xfrm>
              <a:custGeom>
                <a:avLst/>
                <a:gdLst>
                  <a:gd name="T0" fmla="*/ 397 w 397"/>
                  <a:gd name="T1" fmla="*/ 56 h 340"/>
                  <a:gd name="T2" fmla="*/ 227 w 397"/>
                  <a:gd name="T3" fmla="*/ 56 h 340"/>
                  <a:gd name="T4" fmla="*/ 227 w 397"/>
                  <a:gd name="T5" fmla="*/ 0 h 340"/>
                  <a:gd name="T6" fmla="*/ 170 w 397"/>
                  <a:gd name="T7" fmla="*/ 0 h 340"/>
                  <a:gd name="T8" fmla="*/ 170 w 397"/>
                  <a:gd name="T9" fmla="*/ 56 h 340"/>
                  <a:gd name="T10" fmla="*/ 113 w 397"/>
                  <a:gd name="T11" fmla="*/ 56 h 340"/>
                  <a:gd name="T12" fmla="*/ 113 w 397"/>
                  <a:gd name="T13" fmla="*/ 170 h 340"/>
                  <a:gd name="T14" fmla="*/ 0 w 397"/>
                  <a:gd name="T15" fmla="*/ 170 h 340"/>
                  <a:gd name="T16" fmla="*/ 0 w 397"/>
                  <a:gd name="T17" fmla="*/ 340 h 340"/>
                  <a:gd name="T18" fmla="*/ 56 w 397"/>
                  <a:gd name="T19" fmla="*/ 340 h 340"/>
                  <a:gd name="T20" fmla="*/ 56 w 397"/>
                  <a:gd name="T21" fmla="*/ 283 h 340"/>
                  <a:gd name="T22" fmla="*/ 170 w 397"/>
                  <a:gd name="T23" fmla="*/ 283 h 340"/>
                  <a:gd name="T24" fmla="*/ 170 w 397"/>
                  <a:gd name="T25" fmla="*/ 340 h 340"/>
                  <a:gd name="T26" fmla="*/ 283 w 397"/>
                  <a:gd name="T27" fmla="*/ 340 h 340"/>
                  <a:gd name="T28" fmla="*/ 283 w 397"/>
                  <a:gd name="T29" fmla="*/ 170 h 340"/>
                  <a:gd name="T30" fmla="*/ 397 w 397"/>
                  <a:gd name="T31" fmla="*/ 170 h 340"/>
                  <a:gd name="T32" fmla="*/ 397 w 397"/>
                  <a:gd name="T33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56"/>
                    </a:moveTo>
                    <a:lnTo>
                      <a:pt x="227" y="56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170"/>
                    </a:lnTo>
                    <a:lnTo>
                      <a:pt x="397" y="170"/>
                    </a:lnTo>
                    <a:lnTo>
                      <a:pt x="39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7" name="Freeform 311"/>
              <p:cNvSpPr>
                <a:spLocks/>
              </p:cNvSpPr>
              <p:nvPr/>
            </p:nvSpPr>
            <p:spPr bwMode="auto">
              <a:xfrm>
                <a:off x="4542" y="3478"/>
                <a:ext cx="1134" cy="964"/>
              </a:xfrm>
              <a:custGeom>
                <a:avLst/>
                <a:gdLst>
                  <a:gd name="T0" fmla="*/ 1021 w 1134"/>
                  <a:gd name="T1" fmla="*/ 113 h 964"/>
                  <a:gd name="T2" fmla="*/ 851 w 1134"/>
                  <a:gd name="T3" fmla="*/ 113 h 964"/>
                  <a:gd name="T4" fmla="*/ 851 w 1134"/>
                  <a:gd name="T5" fmla="*/ 56 h 964"/>
                  <a:gd name="T6" fmla="*/ 624 w 1134"/>
                  <a:gd name="T7" fmla="*/ 56 h 964"/>
                  <a:gd name="T8" fmla="*/ 624 w 1134"/>
                  <a:gd name="T9" fmla="*/ 0 h 964"/>
                  <a:gd name="T10" fmla="*/ 511 w 1134"/>
                  <a:gd name="T11" fmla="*/ 0 h 964"/>
                  <a:gd name="T12" fmla="*/ 511 w 1134"/>
                  <a:gd name="T13" fmla="*/ 113 h 964"/>
                  <a:gd name="T14" fmla="*/ 341 w 1134"/>
                  <a:gd name="T15" fmla="*/ 113 h 964"/>
                  <a:gd name="T16" fmla="*/ 341 w 1134"/>
                  <a:gd name="T17" fmla="*/ 56 h 964"/>
                  <a:gd name="T18" fmla="*/ 397 w 1134"/>
                  <a:gd name="T19" fmla="*/ 56 h 964"/>
                  <a:gd name="T20" fmla="*/ 397 w 1134"/>
                  <a:gd name="T21" fmla="*/ 0 h 964"/>
                  <a:gd name="T22" fmla="*/ 284 w 1134"/>
                  <a:gd name="T23" fmla="*/ 0 h 964"/>
                  <a:gd name="T24" fmla="*/ 284 w 1134"/>
                  <a:gd name="T25" fmla="*/ 170 h 964"/>
                  <a:gd name="T26" fmla="*/ 227 w 1134"/>
                  <a:gd name="T27" fmla="*/ 170 h 964"/>
                  <a:gd name="T28" fmla="*/ 227 w 1134"/>
                  <a:gd name="T29" fmla="*/ 283 h 964"/>
                  <a:gd name="T30" fmla="*/ 170 w 1134"/>
                  <a:gd name="T31" fmla="*/ 283 h 964"/>
                  <a:gd name="T32" fmla="*/ 170 w 1134"/>
                  <a:gd name="T33" fmla="*/ 340 h 964"/>
                  <a:gd name="T34" fmla="*/ 0 w 1134"/>
                  <a:gd name="T35" fmla="*/ 340 h 964"/>
                  <a:gd name="T36" fmla="*/ 0 w 1134"/>
                  <a:gd name="T37" fmla="*/ 397 h 964"/>
                  <a:gd name="T38" fmla="*/ 57 w 1134"/>
                  <a:gd name="T39" fmla="*/ 397 h 964"/>
                  <a:gd name="T40" fmla="*/ 57 w 1134"/>
                  <a:gd name="T41" fmla="*/ 453 h 964"/>
                  <a:gd name="T42" fmla="*/ 114 w 1134"/>
                  <a:gd name="T43" fmla="*/ 453 h 964"/>
                  <a:gd name="T44" fmla="*/ 114 w 1134"/>
                  <a:gd name="T45" fmla="*/ 510 h 964"/>
                  <a:gd name="T46" fmla="*/ 284 w 1134"/>
                  <a:gd name="T47" fmla="*/ 510 h 964"/>
                  <a:gd name="T48" fmla="*/ 284 w 1134"/>
                  <a:gd name="T49" fmla="*/ 567 h 964"/>
                  <a:gd name="T50" fmla="*/ 341 w 1134"/>
                  <a:gd name="T51" fmla="*/ 567 h 964"/>
                  <a:gd name="T52" fmla="*/ 341 w 1134"/>
                  <a:gd name="T53" fmla="*/ 623 h 964"/>
                  <a:gd name="T54" fmla="*/ 454 w 1134"/>
                  <a:gd name="T55" fmla="*/ 623 h 964"/>
                  <a:gd name="T56" fmla="*/ 454 w 1134"/>
                  <a:gd name="T57" fmla="*/ 567 h 964"/>
                  <a:gd name="T58" fmla="*/ 511 w 1134"/>
                  <a:gd name="T59" fmla="*/ 567 h 964"/>
                  <a:gd name="T60" fmla="*/ 511 w 1134"/>
                  <a:gd name="T61" fmla="*/ 623 h 964"/>
                  <a:gd name="T62" fmla="*/ 567 w 1134"/>
                  <a:gd name="T63" fmla="*/ 623 h 964"/>
                  <a:gd name="T64" fmla="*/ 567 w 1134"/>
                  <a:gd name="T65" fmla="*/ 737 h 964"/>
                  <a:gd name="T66" fmla="*/ 511 w 1134"/>
                  <a:gd name="T67" fmla="*/ 737 h 964"/>
                  <a:gd name="T68" fmla="*/ 511 w 1134"/>
                  <a:gd name="T69" fmla="*/ 850 h 964"/>
                  <a:gd name="T70" fmla="*/ 567 w 1134"/>
                  <a:gd name="T71" fmla="*/ 850 h 964"/>
                  <a:gd name="T72" fmla="*/ 567 w 1134"/>
                  <a:gd name="T73" fmla="*/ 907 h 964"/>
                  <a:gd name="T74" fmla="*/ 624 w 1134"/>
                  <a:gd name="T75" fmla="*/ 907 h 964"/>
                  <a:gd name="T76" fmla="*/ 624 w 1134"/>
                  <a:gd name="T77" fmla="*/ 964 h 964"/>
                  <a:gd name="T78" fmla="*/ 681 w 1134"/>
                  <a:gd name="T79" fmla="*/ 964 h 964"/>
                  <a:gd name="T80" fmla="*/ 681 w 1134"/>
                  <a:gd name="T81" fmla="*/ 737 h 964"/>
                  <a:gd name="T82" fmla="*/ 794 w 1134"/>
                  <a:gd name="T83" fmla="*/ 737 h 964"/>
                  <a:gd name="T84" fmla="*/ 794 w 1134"/>
                  <a:gd name="T85" fmla="*/ 623 h 964"/>
                  <a:gd name="T86" fmla="*/ 851 w 1134"/>
                  <a:gd name="T87" fmla="*/ 623 h 964"/>
                  <a:gd name="T88" fmla="*/ 851 w 1134"/>
                  <a:gd name="T89" fmla="*/ 567 h 964"/>
                  <a:gd name="T90" fmla="*/ 908 w 1134"/>
                  <a:gd name="T91" fmla="*/ 567 h 964"/>
                  <a:gd name="T92" fmla="*/ 908 w 1134"/>
                  <a:gd name="T93" fmla="*/ 623 h 964"/>
                  <a:gd name="T94" fmla="*/ 1078 w 1134"/>
                  <a:gd name="T95" fmla="*/ 623 h 964"/>
                  <a:gd name="T96" fmla="*/ 1078 w 1134"/>
                  <a:gd name="T97" fmla="*/ 567 h 964"/>
                  <a:gd name="T98" fmla="*/ 1134 w 1134"/>
                  <a:gd name="T99" fmla="*/ 567 h 964"/>
                  <a:gd name="T100" fmla="*/ 1134 w 1134"/>
                  <a:gd name="T101" fmla="*/ 510 h 964"/>
                  <a:gd name="T102" fmla="*/ 1078 w 1134"/>
                  <a:gd name="T103" fmla="*/ 510 h 964"/>
                  <a:gd name="T104" fmla="*/ 1078 w 1134"/>
                  <a:gd name="T105" fmla="*/ 170 h 964"/>
                  <a:gd name="T106" fmla="*/ 1021 w 1134"/>
                  <a:gd name="T107" fmla="*/ 170 h 964"/>
                  <a:gd name="T108" fmla="*/ 1021 w 1134"/>
                  <a:gd name="T109" fmla="*/ 11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4" h="964">
                    <a:moveTo>
                      <a:pt x="1021" y="113"/>
                    </a:moveTo>
                    <a:lnTo>
                      <a:pt x="851" y="113"/>
                    </a:lnTo>
                    <a:lnTo>
                      <a:pt x="851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341" y="113"/>
                    </a:lnTo>
                    <a:lnTo>
                      <a:pt x="341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454" y="623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623"/>
                    </a:lnTo>
                    <a:lnTo>
                      <a:pt x="567" y="623"/>
                    </a:lnTo>
                    <a:lnTo>
                      <a:pt x="567" y="737"/>
                    </a:lnTo>
                    <a:lnTo>
                      <a:pt x="511" y="737"/>
                    </a:lnTo>
                    <a:lnTo>
                      <a:pt x="511" y="850"/>
                    </a:lnTo>
                    <a:lnTo>
                      <a:pt x="567" y="850"/>
                    </a:lnTo>
                    <a:lnTo>
                      <a:pt x="567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681" y="964"/>
                    </a:lnTo>
                    <a:lnTo>
                      <a:pt x="681" y="737"/>
                    </a:lnTo>
                    <a:lnTo>
                      <a:pt x="794" y="737"/>
                    </a:lnTo>
                    <a:lnTo>
                      <a:pt x="794" y="623"/>
                    </a:lnTo>
                    <a:lnTo>
                      <a:pt x="851" y="623"/>
                    </a:lnTo>
                    <a:lnTo>
                      <a:pt x="851" y="567"/>
                    </a:lnTo>
                    <a:lnTo>
                      <a:pt x="908" y="567"/>
                    </a:lnTo>
                    <a:lnTo>
                      <a:pt x="908" y="623"/>
                    </a:lnTo>
                    <a:lnTo>
                      <a:pt x="1078" y="623"/>
                    </a:lnTo>
                    <a:lnTo>
                      <a:pt x="1078" y="567"/>
                    </a:lnTo>
                    <a:lnTo>
                      <a:pt x="1134" y="567"/>
                    </a:lnTo>
                    <a:lnTo>
                      <a:pt x="1134" y="510"/>
                    </a:lnTo>
                    <a:lnTo>
                      <a:pt x="1078" y="510"/>
                    </a:lnTo>
                    <a:lnTo>
                      <a:pt x="1078" y="170"/>
                    </a:lnTo>
                    <a:lnTo>
                      <a:pt x="1021" y="170"/>
                    </a:lnTo>
                    <a:lnTo>
                      <a:pt x="1021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8" name="Freeform 312"/>
              <p:cNvSpPr>
                <a:spLocks/>
              </p:cNvSpPr>
              <p:nvPr/>
            </p:nvSpPr>
            <p:spPr bwMode="auto">
              <a:xfrm>
                <a:off x="4542" y="4442"/>
                <a:ext cx="1021" cy="567"/>
              </a:xfrm>
              <a:custGeom>
                <a:avLst/>
                <a:gdLst>
                  <a:gd name="T0" fmla="*/ 1021 w 1021"/>
                  <a:gd name="T1" fmla="*/ 170 h 567"/>
                  <a:gd name="T2" fmla="*/ 1021 w 1021"/>
                  <a:gd name="T3" fmla="*/ 283 h 567"/>
                  <a:gd name="T4" fmla="*/ 964 w 1021"/>
                  <a:gd name="T5" fmla="*/ 283 h 567"/>
                  <a:gd name="T6" fmla="*/ 964 w 1021"/>
                  <a:gd name="T7" fmla="*/ 396 h 567"/>
                  <a:gd name="T8" fmla="*/ 851 w 1021"/>
                  <a:gd name="T9" fmla="*/ 396 h 567"/>
                  <a:gd name="T10" fmla="*/ 851 w 1021"/>
                  <a:gd name="T11" fmla="*/ 453 h 567"/>
                  <a:gd name="T12" fmla="*/ 624 w 1021"/>
                  <a:gd name="T13" fmla="*/ 453 h 567"/>
                  <a:gd name="T14" fmla="*/ 624 w 1021"/>
                  <a:gd name="T15" fmla="*/ 510 h 567"/>
                  <a:gd name="T16" fmla="*/ 511 w 1021"/>
                  <a:gd name="T17" fmla="*/ 510 h 567"/>
                  <a:gd name="T18" fmla="*/ 511 w 1021"/>
                  <a:gd name="T19" fmla="*/ 567 h 567"/>
                  <a:gd name="T20" fmla="*/ 0 w 1021"/>
                  <a:gd name="T21" fmla="*/ 567 h 567"/>
                  <a:gd name="T22" fmla="*/ 0 w 1021"/>
                  <a:gd name="T23" fmla="*/ 510 h 567"/>
                  <a:gd name="T24" fmla="*/ 114 w 1021"/>
                  <a:gd name="T25" fmla="*/ 510 h 567"/>
                  <a:gd name="T26" fmla="*/ 114 w 1021"/>
                  <a:gd name="T27" fmla="*/ 453 h 567"/>
                  <a:gd name="T28" fmla="*/ 57 w 1021"/>
                  <a:gd name="T29" fmla="*/ 453 h 567"/>
                  <a:gd name="T30" fmla="*/ 57 w 1021"/>
                  <a:gd name="T31" fmla="*/ 226 h 567"/>
                  <a:gd name="T32" fmla="*/ 227 w 1021"/>
                  <a:gd name="T33" fmla="*/ 226 h 567"/>
                  <a:gd name="T34" fmla="*/ 227 w 1021"/>
                  <a:gd name="T35" fmla="*/ 170 h 567"/>
                  <a:gd name="T36" fmla="*/ 341 w 1021"/>
                  <a:gd name="T37" fmla="*/ 170 h 567"/>
                  <a:gd name="T38" fmla="*/ 341 w 1021"/>
                  <a:gd name="T39" fmla="*/ 113 h 567"/>
                  <a:gd name="T40" fmla="*/ 454 w 1021"/>
                  <a:gd name="T41" fmla="*/ 113 h 567"/>
                  <a:gd name="T42" fmla="*/ 454 w 1021"/>
                  <a:gd name="T43" fmla="*/ 0 h 567"/>
                  <a:gd name="T44" fmla="*/ 567 w 1021"/>
                  <a:gd name="T45" fmla="*/ 0 h 567"/>
                  <a:gd name="T46" fmla="*/ 567 w 1021"/>
                  <a:gd name="T47" fmla="*/ 56 h 567"/>
                  <a:gd name="T48" fmla="*/ 681 w 1021"/>
                  <a:gd name="T49" fmla="*/ 56 h 567"/>
                  <a:gd name="T50" fmla="*/ 681 w 1021"/>
                  <a:gd name="T51" fmla="*/ 113 h 567"/>
                  <a:gd name="T52" fmla="*/ 737 w 1021"/>
                  <a:gd name="T53" fmla="*/ 113 h 567"/>
                  <a:gd name="T54" fmla="*/ 737 w 1021"/>
                  <a:gd name="T55" fmla="*/ 170 h 567"/>
                  <a:gd name="T56" fmla="*/ 908 w 1021"/>
                  <a:gd name="T57" fmla="*/ 170 h 567"/>
                  <a:gd name="T58" fmla="*/ 908 w 1021"/>
                  <a:gd name="T59" fmla="*/ 113 h 567"/>
                  <a:gd name="T60" fmla="*/ 964 w 1021"/>
                  <a:gd name="T61" fmla="*/ 113 h 567"/>
                  <a:gd name="T62" fmla="*/ 964 w 1021"/>
                  <a:gd name="T63" fmla="*/ 170 h 567"/>
                  <a:gd name="T64" fmla="*/ 1021 w 1021"/>
                  <a:gd name="T65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1" h="567">
                    <a:moveTo>
                      <a:pt x="1021" y="170"/>
                    </a:moveTo>
                    <a:lnTo>
                      <a:pt x="1021" y="283"/>
                    </a:lnTo>
                    <a:lnTo>
                      <a:pt x="964" y="283"/>
                    </a:lnTo>
                    <a:lnTo>
                      <a:pt x="964" y="396"/>
                    </a:lnTo>
                    <a:lnTo>
                      <a:pt x="851" y="396"/>
                    </a:lnTo>
                    <a:lnTo>
                      <a:pt x="851" y="453"/>
                    </a:lnTo>
                    <a:lnTo>
                      <a:pt x="624" y="453"/>
                    </a:lnTo>
                    <a:lnTo>
                      <a:pt x="624" y="510"/>
                    </a:lnTo>
                    <a:lnTo>
                      <a:pt x="511" y="510"/>
                    </a:lnTo>
                    <a:lnTo>
                      <a:pt x="511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681" y="56"/>
                    </a:lnTo>
                    <a:lnTo>
                      <a:pt x="681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908" y="170"/>
                    </a:lnTo>
                    <a:lnTo>
                      <a:pt x="908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1021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0" name="Freeform 314"/>
              <p:cNvSpPr>
                <a:spLocks/>
              </p:cNvSpPr>
              <p:nvPr/>
            </p:nvSpPr>
            <p:spPr bwMode="auto">
              <a:xfrm>
                <a:off x="7491" y="4215"/>
                <a:ext cx="397" cy="680"/>
              </a:xfrm>
              <a:custGeom>
                <a:avLst/>
                <a:gdLst>
                  <a:gd name="T0" fmla="*/ 0 w 397"/>
                  <a:gd name="T1" fmla="*/ 56 h 680"/>
                  <a:gd name="T2" fmla="*/ 113 w 397"/>
                  <a:gd name="T3" fmla="*/ 56 h 680"/>
                  <a:gd name="T4" fmla="*/ 113 w 397"/>
                  <a:gd name="T5" fmla="*/ 0 h 680"/>
                  <a:gd name="T6" fmla="*/ 397 w 397"/>
                  <a:gd name="T7" fmla="*/ 0 h 680"/>
                  <a:gd name="T8" fmla="*/ 397 w 397"/>
                  <a:gd name="T9" fmla="*/ 113 h 680"/>
                  <a:gd name="T10" fmla="*/ 340 w 397"/>
                  <a:gd name="T11" fmla="*/ 113 h 680"/>
                  <a:gd name="T12" fmla="*/ 340 w 397"/>
                  <a:gd name="T13" fmla="*/ 680 h 680"/>
                  <a:gd name="T14" fmla="*/ 227 w 397"/>
                  <a:gd name="T15" fmla="*/ 680 h 680"/>
                  <a:gd name="T16" fmla="*/ 227 w 397"/>
                  <a:gd name="T17" fmla="*/ 567 h 680"/>
                  <a:gd name="T18" fmla="*/ 113 w 397"/>
                  <a:gd name="T19" fmla="*/ 567 h 680"/>
                  <a:gd name="T20" fmla="*/ 113 w 397"/>
                  <a:gd name="T21" fmla="*/ 453 h 680"/>
                  <a:gd name="T22" fmla="*/ 170 w 397"/>
                  <a:gd name="T23" fmla="*/ 453 h 680"/>
                  <a:gd name="T24" fmla="*/ 170 w 397"/>
                  <a:gd name="T25" fmla="*/ 340 h 680"/>
                  <a:gd name="T26" fmla="*/ 56 w 397"/>
                  <a:gd name="T27" fmla="*/ 340 h 680"/>
                  <a:gd name="T28" fmla="*/ 56 w 397"/>
                  <a:gd name="T29" fmla="*/ 227 h 680"/>
                  <a:gd name="T30" fmla="*/ 0 w 397"/>
                  <a:gd name="T31" fmla="*/ 227 h 680"/>
                  <a:gd name="T32" fmla="*/ 0 w 397"/>
                  <a:gd name="T33" fmla="*/ 56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680">
                    <a:moveTo>
                      <a:pt x="0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1" name="Freeform 315"/>
              <p:cNvSpPr>
                <a:spLocks/>
              </p:cNvSpPr>
              <p:nvPr/>
            </p:nvSpPr>
            <p:spPr bwMode="auto">
              <a:xfrm>
                <a:off x="6980" y="4215"/>
                <a:ext cx="511" cy="510"/>
              </a:xfrm>
              <a:custGeom>
                <a:avLst/>
                <a:gdLst>
                  <a:gd name="T0" fmla="*/ 341 w 511"/>
                  <a:gd name="T1" fmla="*/ 453 h 510"/>
                  <a:gd name="T2" fmla="*/ 227 w 511"/>
                  <a:gd name="T3" fmla="*/ 453 h 510"/>
                  <a:gd name="T4" fmla="*/ 227 w 511"/>
                  <a:gd name="T5" fmla="*/ 510 h 510"/>
                  <a:gd name="T6" fmla="*/ 114 w 511"/>
                  <a:gd name="T7" fmla="*/ 510 h 510"/>
                  <a:gd name="T8" fmla="*/ 114 w 511"/>
                  <a:gd name="T9" fmla="*/ 340 h 510"/>
                  <a:gd name="T10" fmla="*/ 171 w 511"/>
                  <a:gd name="T11" fmla="*/ 340 h 510"/>
                  <a:gd name="T12" fmla="*/ 171 w 511"/>
                  <a:gd name="T13" fmla="*/ 283 h 510"/>
                  <a:gd name="T14" fmla="*/ 114 w 511"/>
                  <a:gd name="T15" fmla="*/ 283 h 510"/>
                  <a:gd name="T16" fmla="*/ 114 w 511"/>
                  <a:gd name="T17" fmla="*/ 170 h 510"/>
                  <a:gd name="T18" fmla="*/ 57 w 511"/>
                  <a:gd name="T19" fmla="*/ 170 h 510"/>
                  <a:gd name="T20" fmla="*/ 57 w 511"/>
                  <a:gd name="T21" fmla="*/ 113 h 510"/>
                  <a:gd name="T22" fmla="*/ 0 w 511"/>
                  <a:gd name="T23" fmla="*/ 113 h 510"/>
                  <a:gd name="T24" fmla="*/ 0 w 511"/>
                  <a:gd name="T25" fmla="*/ 56 h 510"/>
                  <a:gd name="T26" fmla="*/ 227 w 511"/>
                  <a:gd name="T27" fmla="*/ 56 h 510"/>
                  <a:gd name="T28" fmla="*/ 227 w 511"/>
                  <a:gd name="T29" fmla="*/ 113 h 510"/>
                  <a:gd name="T30" fmla="*/ 284 w 511"/>
                  <a:gd name="T31" fmla="*/ 113 h 510"/>
                  <a:gd name="T32" fmla="*/ 284 w 511"/>
                  <a:gd name="T33" fmla="*/ 56 h 510"/>
                  <a:gd name="T34" fmla="*/ 397 w 511"/>
                  <a:gd name="T35" fmla="*/ 56 h 510"/>
                  <a:gd name="T36" fmla="*/ 397 w 511"/>
                  <a:gd name="T37" fmla="*/ 0 h 510"/>
                  <a:gd name="T38" fmla="*/ 511 w 511"/>
                  <a:gd name="T39" fmla="*/ 0 h 510"/>
                  <a:gd name="T40" fmla="*/ 511 w 511"/>
                  <a:gd name="T41" fmla="*/ 113 h 510"/>
                  <a:gd name="T42" fmla="*/ 454 w 511"/>
                  <a:gd name="T43" fmla="*/ 113 h 510"/>
                  <a:gd name="T44" fmla="*/ 454 w 511"/>
                  <a:gd name="T45" fmla="*/ 283 h 510"/>
                  <a:gd name="T46" fmla="*/ 341 w 511"/>
                  <a:gd name="T47" fmla="*/ 283 h 510"/>
                  <a:gd name="T48" fmla="*/ 341 w 511"/>
                  <a:gd name="T49" fmla="*/ 340 h 510"/>
                  <a:gd name="T50" fmla="*/ 397 w 511"/>
                  <a:gd name="T51" fmla="*/ 340 h 510"/>
                  <a:gd name="T52" fmla="*/ 397 w 511"/>
                  <a:gd name="T53" fmla="*/ 397 h 510"/>
                  <a:gd name="T54" fmla="*/ 341 w 511"/>
                  <a:gd name="T55" fmla="*/ 397 h 510"/>
                  <a:gd name="T56" fmla="*/ 341 w 511"/>
                  <a:gd name="T57" fmla="*/ 45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1" h="510">
                    <a:moveTo>
                      <a:pt x="341" y="453"/>
                    </a:moveTo>
                    <a:lnTo>
                      <a:pt x="227" y="453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283"/>
                    </a:lnTo>
                    <a:lnTo>
                      <a:pt x="341" y="283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3" name="Freeform 317"/>
              <p:cNvSpPr>
                <a:spLocks/>
              </p:cNvSpPr>
              <p:nvPr/>
            </p:nvSpPr>
            <p:spPr bwMode="auto">
              <a:xfrm>
                <a:off x="7434" y="3704"/>
                <a:ext cx="454" cy="567"/>
              </a:xfrm>
              <a:custGeom>
                <a:avLst/>
                <a:gdLst>
                  <a:gd name="T0" fmla="*/ 227 w 454"/>
                  <a:gd name="T1" fmla="*/ 0 h 567"/>
                  <a:gd name="T2" fmla="*/ 57 w 454"/>
                  <a:gd name="T3" fmla="*/ 0 h 567"/>
                  <a:gd name="T4" fmla="*/ 57 w 454"/>
                  <a:gd name="T5" fmla="*/ 114 h 567"/>
                  <a:gd name="T6" fmla="*/ 113 w 454"/>
                  <a:gd name="T7" fmla="*/ 114 h 567"/>
                  <a:gd name="T8" fmla="*/ 113 w 454"/>
                  <a:gd name="T9" fmla="*/ 171 h 567"/>
                  <a:gd name="T10" fmla="*/ 0 w 454"/>
                  <a:gd name="T11" fmla="*/ 171 h 567"/>
                  <a:gd name="T12" fmla="*/ 0 w 454"/>
                  <a:gd name="T13" fmla="*/ 284 h 567"/>
                  <a:gd name="T14" fmla="*/ 57 w 454"/>
                  <a:gd name="T15" fmla="*/ 284 h 567"/>
                  <a:gd name="T16" fmla="*/ 57 w 454"/>
                  <a:gd name="T17" fmla="*/ 567 h 567"/>
                  <a:gd name="T18" fmla="*/ 170 w 454"/>
                  <a:gd name="T19" fmla="*/ 567 h 567"/>
                  <a:gd name="T20" fmla="*/ 170 w 454"/>
                  <a:gd name="T21" fmla="*/ 511 h 567"/>
                  <a:gd name="T22" fmla="*/ 454 w 454"/>
                  <a:gd name="T23" fmla="*/ 511 h 567"/>
                  <a:gd name="T24" fmla="*/ 454 w 454"/>
                  <a:gd name="T25" fmla="*/ 454 h 567"/>
                  <a:gd name="T26" fmla="*/ 397 w 454"/>
                  <a:gd name="T27" fmla="*/ 454 h 567"/>
                  <a:gd name="T28" fmla="*/ 397 w 454"/>
                  <a:gd name="T29" fmla="*/ 284 h 567"/>
                  <a:gd name="T30" fmla="*/ 340 w 454"/>
                  <a:gd name="T31" fmla="*/ 284 h 567"/>
                  <a:gd name="T32" fmla="*/ 340 w 454"/>
                  <a:gd name="T33" fmla="*/ 227 h 567"/>
                  <a:gd name="T34" fmla="*/ 284 w 454"/>
                  <a:gd name="T35" fmla="*/ 227 h 567"/>
                  <a:gd name="T36" fmla="*/ 284 w 454"/>
                  <a:gd name="T37" fmla="*/ 114 h 567"/>
                  <a:gd name="T38" fmla="*/ 227 w 454"/>
                  <a:gd name="T39" fmla="*/ 114 h 567"/>
                  <a:gd name="T40" fmla="*/ 227 w 454"/>
                  <a:gd name="T4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567">
                    <a:moveTo>
                      <a:pt x="227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113" y="114"/>
                    </a:lnTo>
                    <a:lnTo>
                      <a:pt x="113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4" name="Freeform 318"/>
              <p:cNvSpPr>
                <a:spLocks/>
              </p:cNvSpPr>
              <p:nvPr/>
            </p:nvSpPr>
            <p:spPr bwMode="auto">
              <a:xfrm>
                <a:off x="6924" y="3534"/>
                <a:ext cx="567" cy="794"/>
              </a:xfrm>
              <a:custGeom>
                <a:avLst/>
                <a:gdLst>
                  <a:gd name="T0" fmla="*/ 340 w 567"/>
                  <a:gd name="T1" fmla="*/ 57 h 794"/>
                  <a:gd name="T2" fmla="*/ 283 w 567"/>
                  <a:gd name="T3" fmla="*/ 57 h 794"/>
                  <a:gd name="T4" fmla="*/ 283 w 567"/>
                  <a:gd name="T5" fmla="*/ 0 h 794"/>
                  <a:gd name="T6" fmla="*/ 170 w 567"/>
                  <a:gd name="T7" fmla="*/ 0 h 794"/>
                  <a:gd name="T8" fmla="*/ 170 w 567"/>
                  <a:gd name="T9" fmla="*/ 114 h 794"/>
                  <a:gd name="T10" fmla="*/ 0 w 567"/>
                  <a:gd name="T11" fmla="*/ 114 h 794"/>
                  <a:gd name="T12" fmla="*/ 0 w 567"/>
                  <a:gd name="T13" fmla="*/ 624 h 794"/>
                  <a:gd name="T14" fmla="*/ 56 w 567"/>
                  <a:gd name="T15" fmla="*/ 624 h 794"/>
                  <a:gd name="T16" fmla="*/ 56 w 567"/>
                  <a:gd name="T17" fmla="*/ 681 h 794"/>
                  <a:gd name="T18" fmla="*/ 113 w 567"/>
                  <a:gd name="T19" fmla="*/ 681 h 794"/>
                  <a:gd name="T20" fmla="*/ 113 w 567"/>
                  <a:gd name="T21" fmla="*/ 737 h 794"/>
                  <a:gd name="T22" fmla="*/ 283 w 567"/>
                  <a:gd name="T23" fmla="*/ 737 h 794"/>
                  <a:gd name="T24" fmla="*/ 283 w 567"/>
                  <a:gd name="T25" fmla="*/ 794 h 794"/>
                  <a:gd name="T26" fmla="*/ 340 w 567"/>
                  <a:gd name="T27" fmla="*/ 794 h 794"/>
                  <a:gd name="T28" fmla="*/ 340 w 567"/>
                  <a:gd name="T29" fmla="*/ 737 h 794"/>
                  <a:gd name="T30" fmla="*/ 453 w 567"/>
                  <a:gd name="T31" fmla="*/ 737 h 794"/>
                  <a:gd name="T32" fmla="*/ 453 w 567"/>
                  <a:gd name="T33" fmla="*/ 681 h 794"/>
                  <a:gd name="T34" fmla="*/ 567 w 567"/>
                  <a:gd name="T35" fmla="*/ 681 h 794"/>
                  <a:gd name="T36" fmla="*/ 567 w 567"/>
                  <a:gd name="T37" fmla="*/ 454 h 794"/>
                  <a:gd name="T38" fmla="*/ 510 w 567"/>
                  <a:gd name="T39" fmla="*/ 454 h 794"/>
                  <a:gd name="T40" fmla="*/ 510 w 567"/>
                  <a:gd name="T41" fmla="*/ 341 h 794"/>
                  <a:gd name="T42" fmla="*/ 397 w 567"/>
                  <a:gd name="T43" fmla="*/ 341 h 794"/>
                  <a:gd name="T44" fmla="*/ 397 w 567"/>
                  <a:gd name="T45" fmla="*/ 284 h 794"/>
                  <a:gd name="T46" fmla="*/ 340 w 567"/>
                  <a:gd name="T47" fmla="*/ 284 h 794"/>
                  <a:gd name="T48" fmla="*/ 340 w 567"/>
                  <a:gd name="T49" fmla="*/ 227 h 794"/>
                  <a:gd name="T50" fmla="*/ 397 w 567"/>
                  <a:gd name="T51" fmla="*/ 227 h 794"/>
                  <a:gd name="T52" fmla="*/ 397 w 567"/>
                  <a:gd name="T53" fmla="*/ 114 h 794"/>
                  <a:gd name="T54" fmla="*/ 340 w 567"/>
                  <a:gd name="T55" fmla="*/ 114 h 794"/>
                  <a:gd name="T56" fmla="*/ 340 w 567"/>
                  <a:gd name="T57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794">
                    <a:moveTo>
                      <a:pt x="340" y="57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737"/>
                    </a:lnTo>
                    <a:lnTo>
                      <a:pt x="283" y="737"/>
                    </a:lnTo>
                    <a:lnTo>
                      <a:pt x="283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453" y="737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6" name="Freeform 320"/>
              <p:cNvSpPr>
                <a:spLocks/>
              </p:cNvSpPr>
              <p:nvPr/>
            </p:nvSpPr>
            <p:spPr bwMode="auto">
              <a:xfrm>
                <a:off x="6640" y="2854"/>
                <a:ext cx="794" cy="794"/>
              </a:xfrm>
              <a:custGeom>
                <a:avLst/>
                <a:gdLst>
                  <a:gd name="T0" fmla="*/ 0 w 794"/>
                  <a:gd name="T1" fmla="*/ 340 h 794"/>
                  <a:gd name="T2" fmla="*/ 0 w 794"/>
                  <a:gd name="T3" fmla="*/ 283 h 794"/>
                  <a:gd name="T4" fmla="*/ 114 w 794"/>
                  <a:gd name="T5" fmla="*/ 283 h 794"/>
                  <a:gd name="T6" fmla="*/ 114 w 794"/>
                  <a:gd name="T7" fmla="*/ 340 h 794"/>
                  <a:gd name="T8" fmla="*/ 284 w 794"/>
                  <a:gd name="T9" fmla="*/ 340 h 794"/>
                  <a:gd name="T10" fmla="*/ 284 w 794"/>
                  <a:gd name="T11" fmla="*/ 283 h 794"/>
                  <a:gd name="T12" fmla="*/ 340 w 794"/>
                  <a:gd name="T13" fmla="*/ 283 h 794"/>
                  <a:gd name="T14" fmla="*/ 340 w 794"/>
                  <a:gd name="T15" fmla="*/ 227 h 794"/>
                  <a:gd name="T16" fmla="*/ 454 w 794"/>
                  <a:gd name="T17" fmla="*/ 227 h 794"/>
                  <a:gd name="T18" fmla="*/ 454 w 794"/>
                  <a:gd name="T19" fmla="*/ 57 h 794"/>
                  <a:gd name="T20" fmla="*/ 624 w 794"/>
                  <a:gd name="T21" fmla="*/ 57 h 794"/>
                  <a:gd name="T22" fmla="*/ 624 w 794"/>
                  <a:gd name="T23" fmla="*/ 0 h 794"/>
                  <a:gd name="T24" fmla="*/ 681 w 794"/>
                  <a:gd name="T25" fmla="*/ 0 h 794"/>
                  <a:gd name="T26" fmla="*/ 681 w 794"/>
                  <a:gd name="T27" fmla="*/ 340 h 794"/>
                  <a:gd name="T28" fmla="*/ 737 w 794"/>
                  <a:gd name="T29" fmla="*/ 340 h 794"/>
                  <a:gd name="T30" fmla="*/ 737 w 794"/>
                  <a:gd name="T31" fmla="*/ 454 h 794"/>
                  <a:gd name="T32" fmla="*/ 794 w 794"/>
                  <a:gd name="T33" fmla="*/ 454 h 794"/>
                  <a:gd name="T34" fmla="*/ 794 w 794"/>
                  <a:gd name="T35" fmla="*/ 567 h 794"/>
                  <a:gd name="T36" fmla="*/ 737 w 794"/>
                  <a:gd name="T37" fmla="*/ 567 h 794"/>
                  <a:gd name="T38" fmla="*/ 737 w 794"/>
                  <a:gd name="T39" fmla="*/ 624 h 794"/>
                  <a:gd name="T40" fmla="*/ 681 w 794"/>
                  <a:gd name="T41" fmla="*/ 624 h 794"/>
                  <a:gd name="T42" fmla="*/ 681 w 794"/>
                  <a:gd name="T43" fmla="*/ 680 h 794"/>
                  <a:gd name="T44" fmla="*/ 624 w 794"/>
                  <a:gd name="T45" fmla="*/ 680 h 794"/>
                  <a:gd name="T46" fmla="*/ 624 w 794"/>
                  <a:gd name="T47" fmla="*/ 737 h 794"/>
                  <a:gd name="T48" fmla="*/ 567 w 794"/>
                  <a:gd name="T49" fmla="*/ 737 h 794"/>
                  <a:gd name="T50" fmla="*/ 567 w 794"/>
                  <a:gd name="T51" fmla="*/ 680 h 794"/>
                  <a:gd name="T52" fmla="*/ 454 w 794"/>
                  <a:gd name="T53" fmla="*/ 680 h 794"/>
                  <a:gd name="T54" fmla="*/ 454 w 794"/>
                  <a:gd name="T55" fmla="*/ 794 h 794"/>
                  <a:gd name="T56" fmla="*/ 284 w 794"/>
                  <a:gd name="T57" fmla="*/ 794 h 794"/>
                  <a:gd name="T58" fmla="*/ 284 w 794"/>
                  <a:gd name="T59" fmla="*/ 680 h 794"/>
                  <a:gd name="T60" fmla="*/ 57 w 794"/>
                  <a:gd name="T61" fmla="*/ 680 h 794"/>
                  <a:gd name="T62" fmla="*/ 57 w 794"/>
                  <a:gd name="T63" fmla="*/ 567 h 794"/>
                  <a:gd name="T64" fmla="*/ 114 w 794"/>
                  <a:gd name="T65" fmla="*/ 567 h 794"/>
                  <a:gd name="T66" fmla="*/ 114 w 794"/>
                  <a:gd name="T67" fmla="*/ 397 h 794"/>
                  <a:gd name="T68" fmla="*/ 57 w 794"/>
                  <a:gd name="T69" fmla="*/ 397 h 794"/>
                  <a:gd name="T70" fmla="*/ 57 w 794"/>
                  <a:gd name="T71" fmla="*/ 340 h 794"/>
                  <a:gd name="T72" fmla="*/ 0 w 794"/>
                  <a:gd name="T73" fmla="*/ 34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794">
                    <a:moveTo>
                      <a:pt x="0" y="340"/>
                    </a:move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81" y="624"/>
                    </a:lnTo>
                    <a:lnTo>
                      <a:pt x="681" y="680"/>
                    </a:lnTo>
                    <a:lnTo>
                      <a:pt x="624" y="680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284" y="794"/>
                    </a:lnTo>
                    <a:lnTo>
                      <a:pt x="284" y="680"/>
                    </a:lnTo>
                    <a:lnTo>
                      <a:pt x="57" y="68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7" name="Freeform 321"/>
              <p:cNvSpPr>
                <a:spLocks/>
              </p:cNvSpPr>
              <p:nvPr/>
            </p:nvSpPr>
            <p:spPr bwMode="auto">
              <a:xfrm>
                <a:off x="5733" y="2003"/>
                <a:ext cx="1021" cy="908"/>
              </a:xfrm>
              <a:custGeom>
                <a:avLst/>
                <a:gdLst>
                  <a:gd name="T0" fmla="*/ 851 w 1021"/>
                  <a:gd name="T1" fmla="*/ 0 h 908"/>
                  <a:gd name="T2" fmla="*/ 851 w 1021"/>
                  <a:gd name="T3" fmla="*/ 57 h 908"/>
                  <a:gd name="T4" fmla="*/ 737 w 1021"/>
                  <a:gd name="T5" fmla="*/ 57 h 908"/>
                  <a:gd name="T6" fmla="*/ 737 w 1021"/>
                  <a:gd name="T7" fmla="*/ 170 h 908"/>
                  <a:gd name="T8" fmla="*/ 680 w 1021"/>
                  <a:gd name="T9" fmla="*/ 170 h 908"/>
                  <a:gd name="T10" fmla="*/ 680 w 1021"/>
                  <a:gd name="T11" fmla="*/ 227 h 908"/>
                  <a:gd name="T12" fmla="*/ 624 w 1021"/>
                  <a:gd name="T13" fmla="*/ 227 h 908"/>
                  <a:gd name="T14" fmla="*/ 624 w 1021"/>
                  <a:gd name="T15" fmla="*/ 284 h 908"/>
                  <a:gd name="T16" fmla="*/ 680 w 1021"/>
                  <a:gd name="T17" fmla="*/ 284 h 908"/>
                  <a:gd name="T18" fmla="*/ 680 w 1021"/>
                  <a:gd name="T19" fmla="*/ 341 h 908"/>
                  <a:gd name="T20" fmla="*/ 510 w 1021"/>
                  <a:gd name="T21" fmla="*/ 341 h 908"/>
                  <a:gd name="T22" fmla="*/ 510 w 1021"/>
                  <a:gd name="T23" fmla="*/ 454 h 908"/>
                  <a:gd name="T24" fmla="*/ 454 w 1021"/>
                  <a:gd name="T25" fmla="*/ 454 h 908"/>
                  <a:gd name="T26" fmla="*/ 454 w 1021"/>
                  <a:gd name="T27" fmla="*/ 511 h 908"/>
                  <a:gd name="T28" fmla="*/ 227 w 1021"/>
                  <a:gd name="T29" fmla="*/ 511 h 908"/>
                  <a:gd name="T30" fmla="*/ 227 w 1021"/>
                  <a:gd name="T31" fmla="*/ 567 h 908"/>
                  <a:gd name="T32" fmla="*/ 0 w 1021"/>
                  <a:gd name="T33" fmla="*/ 567 h 908"/>
                  <a:gd name="T34" fmla="*/ 0 w 1021"/>
                  <a:gd name="T35" fmla="*/ 851 h 908"/>
                  <a:gd name="T36" fmla="*/ 57 w 1021"/>
                  <a:gd name="T37" fmla="*/ 851 h 908"/>
                  <a:gd name="T38" fmla="*/ 57 w 1021"/>
                  <a:gd name="T39" fmla="*/ 908 h 908"/>
                  <a:gd name="T40" fmla="*/ 227 w 1021"/>
                  <a:gd name="T41" fmla="*/ 908 h 908"/>
                  <a:gd name="T42" fmla="*/ 227 w 1021"/>
                  <a:gd name="T43" fmla="*/ 851 h 908"/>
                  <a:gd name="T44" fmla="*/ 284 w 1021"/>
                  <a:gd name="T45" fmla="*/ 851 h 908"/>
                  <a:gd name="T46" fmla="*/ 284 w 1021"/>
                  <a:gd name="T47" fmla="*/ 794 h 908"/>
                  <a:gd name="T48" fmla="*/ 454 w 1021"/>
                  <a:gd name="T49" fmla="*/ 794 h 908"/>
                  <a:gd name="T50" fmla="*/ 454 w 1021"/>
                  <a:gd name="T51" fmla="*/ 737 h 908"/>
                  <a:gd name="T52" fmla="*/ 567 w 1021"/>
                  <a:gd name="T53" fmla="*/ 737 h 908"/>
                  <a:gd name="T54" fmla="*/ 567 w 1021"/>
                  <a:gd name="T55" fmla="*/ 794 h 908"/>
                  <a:gd name="T56" fmla="*/ 624 w 1021"/>
                  <a:gd name="T57" fmla="*/ 794 h 908"/>
                  <a:gd name="T58" fmla="*/ 624 w 1021"/>
                  <a:gd name="T59" fmla="*/ 851 h 908"/>
                  <a:gd name="T60" fmla="*/ 794 w 1021"/>
                  <a:gd name="T61" fmla="*/ 851 h 908"/>
                  <a:gd name="T62" fmla="*/ 794 w 1021"/>
                  <a:gd name="T63" fmla="*/ 737 h 908"/>
                  <a:gd name="T64" fmla="*/ 851 w 1021"/>
                  <a:gd name="T65" fmla="*/ 737 h 908"/>
                  <a:gd name="T66" fmla="*/ 851 w 1021"/>
                  <a:gd name="T67" fmla="*/ 681 h 908"/>
                  <a:gd name="T68" fmla="*/ 907 w 1021"/>
                  <a:gd name="T69" fmla="*/ 681 h 908"/>
                  <a:gd name="T70" fmla="*/ 907 w 1021"/>
                  <a:gd name="T71" fmla="*/ 567 h 908"/>
                  <a:gd name="T72" fmla="*/ 794 w 1021"/>
                  <a:gd name="T73" fmla="*/ 567 h 908"/>
                  <a:gd name="T74" fmla="*/ 794 w 1021"/>
                  <a:gd name="T75" fmla="*/ 454 h 908"/>
                  <a:gd name="T76" fmla="*/ 851 w 1021"/>
                  <a:gd name="T77" fmla="*/ 454 h 908"/>
                  <a:gd name="T78" fmla="*/ 851 w 1021"/>
                  <a:gd name="T79" fmla="*/ 397 h 908"/>
                  <a:gd name="T80" fmla="*/ 964 w 1021"/>
                  <a:gd name="T81" fmla="*/ 397 h 908"/>
                  <a:gd name="T82" fmla="*/ 964 w 1021"/>
                  <a:gd name="T83" fmla="*/ 341 h 908"/>
                  <a:gd name="T84" fmla="*/ 1021 w 1021"/>
                  <a:gd name="T85" fmla="*/ 341 h 908"/>
                  <a:gd name="T86" fmla="*/ 1021 w 1021"/>
                  <a:gd name="T87" fmla="*/ 227 h 908"/>
                  <a:gd name="T88" fmla="*/ 964 w 1021"/>
                  <a:gd name="T89" fmla="*/ 227 h 908"/>
                  <a:gd name="T90" fmla="*/ 964 w 1021"/>
                  <a:gd name="T91" fmla="*/ 170 h 908"/>
                  <a:gd name="T92" fmla="*/ 964 w 1021"/>
                  <a:gd name="T93" fmla="*/ 114 h 908"/>
                  <a:gd name="T94" fmla="*/ 907 w 1021"/>
                  <a:gd name="T95" fmla="*/ 114 h 908"/>
                  <a:gd name="T96" fmla="*/ 907 w 1021"/>
                  <a:gd name="T97" fmla="*/ 0 h 908"/>
                  <a:gd name="T98" fmla="*/ 851 w 1021"/>
                  <a:gd name="T99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21" h="908">
                    <a:moveTo>
                      <a:pt x="851" y="0"/>
                    </a:moveTo>
                    <a:lnTo>
                      <a:pt x="851" y="57"/>
                    </a:lnTo>
                    <a:lnTo>
                      <a:pt x="737" y="57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680" y="284"/>
                    </a:lnTo>
                    <a:lnTo>
                      <a:pt x="680" y="341"/>
                    </a:lnTo>
                    <a:lnTo>
                      <a:pt x="510" y="341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227" y="511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851"/>
                    </a:lnTo>
                    <a:lnTo>
                      <a:pt x="57" y="851"/>
                    </a:lnTo>
                    <a:lnTo>
                      <a:pt x="57" y="908"/>
                    </a:lnTo>
                    <a:lnTo>
                      <a:pt x="227" y="908"/>
                    </a:lnTo>
                    <a:lnTo>
                      <a:pt x="227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794" y="851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851" y="454"/>
                    </a:lnTo>
                    <a:lnTo>
                      <a:pt x="851" y="397"/>
                    </a:lnTo>
                    <a:lnTo>
                      <a:pt x="964" y="397"/>
                    </a:lnTo>
                    <a:lnTo>
                      <a:pt x="964" y="341"/>
                    </a:lnTo>
                    <a:lnTo>
                      <a:pt x="1021" y="341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0"/>
                    </a:lnTo>
                    <a:lnTo>
                      <a:pt x="85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8" name="Freeform 322"/>
              <p:cNvSpPr>
                <a:spLocks/>
              </p:cNvSpPr>
              <p:nvPr/>
            </p:nvSpPr>
            <p:spPr bwMode="auto">
              <a:xfrm>
                <a:off x="5960" y="2740"/>
                <a:ext cx="680" cy="454"/>
              </a:xfrm>
              <a:custGeom>
                <a:avLst/>
                <a:gdLst>
                  <a:gd name="T0" fmla="*/ 567 w 680"/>
                  <a:gd name="T1" fmla="*/ 114 h 454"/>
                  <a:gd name="T2" fmla="*/ 567 w 680"/>
                  <a:gd name="T3" fmla="*/ 227 h 454"/>
                  <a:gd name="T4" fmla="*/ 680 w 680"/>
                  <a:gd name="T5" fmla="*/ 227 h 454"/>
                  <a:gd name="T6" fmla="*/ 680 w 680"/>
                  <a:gd name="T7" fmla="*/ 454 h 454"/>
                  <a:gd name="T8" fmla="*/ 624 w 680"/>
                  <a:gd name="T9" fmla="*/ 454 h 454"/>
                  <a:gd name="T10" fmla="*/ 624 w 680"/>
                  <a:gd name="T11" fmla="*/ 397 h 454"/>
                  <a:gd name="T12" fmla="*/ 397 w 680"/>
                  <a:gd name="T13" fmla="*/ 397 h 454"/>
                  <a:gd name="T14" fmla="*/ 397 w 680"/>
                  <a:gd name="T15" fmla="*/ 341 h 454"/>
                  <a:gd name="T16" fmla="*/ 283 w 680"/>
                  <a:gd name="T17" fmla="*/ 341 h 454"/>
                  <a:gd name="T18" fmla="*/ 283 w 680"/>
                  <a:gd name="T19" fmla="*/ 171 h 454"/>
                  <a:gd name="T20" fmla="*/ 0 w 680"/>
                  <a:gd name="T21" fmla="*/ 171 h 454"/>
                  <a:gd name="T22" fmla="*/ 0 w 680"/>
                  <a:gd name="T23" fmla="*/ 114 h 454"/>
                  <a:gd name="T24" fmla="*/ 57 w 680"/>
                  <a:gd name="T25" fmla="*/ 114 h 454"/>
                  <a:gd name="T26" fmla="*/ 57 w 680"/>
                  <a:gd name="T27" fmla="*/ 57 h 454"/>
                  <a:gd name="T28" fmla="*/ 227 w 680"/>
                  <a:gd name="T29" fmla="*/ 57 h 454"/>
                  <a:gd name="T30" fmla="*/ 227 w 680"/>
                  <a:gd name="T31" fmla="*/ 0 h 454"/>
                  <a:gd name="T32" fmla="*/ 340 w 680"/>
                  <a:gd name="T33" fmla="*/ 0 h 454"/>
                  <a:gd name="T34" fmla="*/ 340 w 680"/>
                  <a:gd name="T35" fmla="*/ 57 h 454"/>
                  <a:gd name="T36" fmla="*/ 397 w 680"/>
                  <a:gd name="T37" fmla="*/ 57 h 454"/>
                  <a:gd name="T38" fmla="*/ 397 w 680"/>
                  <a:gd name="T39" fmla="*/ 114 h 454"/>
                  <a:gd name="T40" fmla="*/ 567 w 680"/>
                  <a:gd name="T4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0" h="454">
                    <a:moveTo>
                      <a:pt x="567" y="114"/>
                    </a:move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283" y="341"/>
                    </a:lnTo>
                    <a:lnTo>
                      <a:pt x="283" y="171"/>
                    </a:lnTo>
                    <a:lnTo>
                      <a:pt x="0" y="171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567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0" name="Freeform 324"/>
              <p:cNvSpPr>
                <a:spLocks/>
              </p:cNvSpPr>
              <p:nvPr/>
            </p:nvSpPr>
            <p:spPr bwMode="auto">
              <a:xfrm>
                <a:off x="6527" y="2740"/>
                <a:ext cx="397" cy="454"/>
              </a:xfrm>
              <a:custGeom>
                <a:avLst/>
                <a:gdLst>
                  <a:gd name="T0" fmla="*/ 57 w 397"/>
                  <a:gd name="T1" fmla="*/ 0 h 454"/>
                  <a:gd name="T2" fmla="*/ 0 w 397"/>
                  <a:gd name="T3" fmla="*/ 0 h 454"/>
                  <a:gd name="T4" fmla="*/ 0 w 397"/>
                  <a:gd name="T5" fmla="*/ 227 h 454"/>
                  <a:gd name="T6" fmla="*/ 113 w 397"/>
                  <a:gd name="T7" fmla="*/ 227 h 454"/>
                  <a:gd name="T8" fmla="*/ 113 w 397"/>
                  <a:gd name="T9" fmla="*/ 397 h 454"/>
                  <a:gd name="T10" fmla="*/ 227 w 397"/>
                  <a:gd name="T11" fmla="*/ 397 h 454"/>
                  <a:gd name="T12" fmla="*/ 227 w 397"/>
                  <a:gd name="T13" fmla="*/ 454 h 454"/>
                  <a:gd name="T14" fmla="*/ 340 w 397"/>
                  <a:gd name="T15" fmla="*/ 454 h 454"/>
                  <a:gd name="T16" fmla="*/ 340 w 397"/>
                  <a:gd name="T17" fmla="*/ 341 h 454"/>
                  <a:gd name="T18" fmla="*/ 397 w 397"/>
                  <a:gd name="T19" fmla="*/ 341 h 454"/>
                  <a:gd name="T20" fmla="*/ 397 w 397"/>
                  <a:gd name="T21" fmla="*/ 284 h 454"/>
                  <a:gd name="T22" fmla="*/ 340 w 397"/>
                  <a:gd name="T23" fmla="*/ 284 h 454"/>
                  <a:gd name="T24" fmla="*/ 340 w 397"/>
                  <a:gd name="T25" fmla="*/ 227 h 454"/>
                  <a:gd name="T26" fmla="*/ 227 w 397"/>
                  <a:gd name="T27" fmla="*/ 227 h 454"/>
                  <a:gd name="T28" fmla="*/ 227 w 397"/>
                  <a:gd name="T29" fmla="*/ 171 h 454"/>
                  <a:gd name="T30" fmla="*/ 170 w 397"/>
                  <a:gd name="T31" fmla="*/ 171 h 454"/>
                  <a:gd name="T32" fmla="*/ 170 w 397"/>
                  <a:gd name="T33" fmla="*/ 114 h 454"/>
                  <a:gd name="T34" fmla="*/ 57 w 397"/>
                  <a:gd name="T35" fmla="*/ 114 h 454"/>
                  <a:gd name="T36" fmla="*/ 57 w 397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454">
                    <a:moveTo>
                      <a:pt x="5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170" y="171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1" name="Freeform 325"/>
              <p:cNvSpPr>
                <a:spLocks/>
              </p:cNvSpPr>
              <p:nvPr/>
            </p:nvSpPr>
            <p:spPr bwMode="auto">
              <a:xfrm>
                <a:off x="6584" y="2684"/>
                <a:ext cx="680" cy="510"/>
              </a:xfrm>
              <a:custGeom>
                <a:avLst/>
                <a:gdLst>
                  <a:gd name="T0" fmla="*/ 680 w 680"/>
                  <a:gd name="T1" fmla="*/ 113 h 510"/>
                  <a:gd name="T2" fmla="*/ 680 w 680"/>
                  <a:gd name="T3" fmla="*/ 227 h 510"/>
                  <a:gd name="T4" fmla="*/ 510 w 680"/>
                  <a:gd name="T5" fmla="*/ 227 h 510"/>
                  <a:gd name="T6" fmla="*/ 510 w 680"/>
                  <a:gd name="T7" fmla="*/ 397 h 510"/>
                  <a:gd name="T8" fmla="*/ 396 w 680"/>
                  <a:gd name="T9" fmla="*/ 397 h 510"/>
                  <a:gd name="T10" fmla="*/ 396 w 680"/>
                  <a:gd name="T11" fmla="*/ 453 h 510"/>
                  <a:gd name="T12" fmla="*/ 340 w 680"/>
                  <a:gd name="T13" fmla="*/ 453 h 510"/>
                  <a:gd name="T14" fmla="*/ 340 w 680"/>
                  <a:gd name="T15" fmla="*/ 510 h 510"/>
                  <a:gd name="T16" fmla="*/ 283 w 680"/>
                  <a:gd name="T17" fmla="*/ 510 h 510"/>
                  <a:gd name="T18" fmla="*/ 283 w 680"/>
                  <a:gd name="T19" fmla="*/ 397 h 510"/>
                  <a:gd name="T20" fmla="*/ 340 w 680"/>
                  <a:gd name="T21" fmla="*/ 397 h 510"/>
                  <a:gd name="T22" fmla="*/ 340 w 680"/>
                  <a:gd name="T23" fmla="*/ 340 h 510"/>
                  <a:gd name="T24" fmla="*/ 283 w 680"/>
                  <a:gd name="T25" fmla="*/ 340 h 510"/>
                  <a:gd name="T26" fmla="*/ 283 w 680"/>
                  <a:gd name="T27" fmla="*/ 283 h 510"/>
                  <a:gd name="T28" fmla="*/ 170 w 680"/>
                  <a:gd name="T29" fmla="*/ 283 h 510"/>
                  <a:gd name="T30" fmla="*/ 170 w 680"/>
                  <a:gd name="T31" fmla="*/ 227 h 510"/>
                  <a:gd name="T32" fmla="*/ 113 w 680"/>
                  <a:gd name="T33" fmla="*/ 227 h 510"/>
                  <a:gd name="T34" fmla="*/ 113 w 680"/>
                  <a:gd name="T35" fmla="*/ 170 h 510"/>
                  <a:gd name="T36" fmla="*/ 0 w 680"/>
                  <a:gd name="T37" fmla="*/ 170 h 510"/>
                  <a:gd name="T38" fmla="*/ 0 w 680"/>
                  <a:gd name="T39" fmla="*/ 0 h 510"/>
                  <a:gd name="T40" fmla="*/ 56 w 680"/>
                  <a:gd name="T41" fmla="*/ 0 h 510"/>
                  <a:gd name="T42" fmla="*/ 56 w 680"/>
                  <a:gd name="T43" fmla="*/ 56 h 510"/>
                  <a:gd name="T44" fmla="*/ 170 w 680"/>
                  <a:gd name="T45" fmla="*/ 56 h 510"/>
                  <a:gd name="T46" fmla="*/ 170 w 680"/>
                  <a:gd name="T47" fmla="*/ 113 h 510"/>
                  <a:gd name="T48" fmla="*/ 226 w 680"/>
                  <a:gd name="T49" fmla="*/ 113 h 510"/>
                  <a:gd name="T50" fmla="*/ 226 w 680"/>
                  <a:gd name="T51" fmla="*/ 170 h 510"/>
                  <a:gd name="T52" fmla="*/ 283 w 680"/>
                  <a:gd name="T53" fmla="*/ 170 h 510"/>
                  <a:gd name="T54" fmla="*/ 283 w 680"/>
                  <a:gd name="T55" fmla="*/ 56 h 510"/>
                  <a:gd name="T56" fmla="*/ 396 w 680"/>
                  <a:gd name="T57" fmla="*/ 56 h 510"/>
                  <a:gd name="T58" fmla="*/ 396 w 680"/>
                  <a:gd name="T59" fmla="*/ 113 h 510"/>
                  <a:gd name="T60" fmla="*/ 453 w 680"/>
                  <a:gd name="T61" fmla="*/ 113 h 510"/>
                  <a:gd name="T62" fmla="*/ 453 w 680"/>
                  <a:gd name="T63" fmla="*/ 170 h 510"/>
                  <a:gd name="T64" fmla="*/ 510 w 680"/>
                  <a:gd name="T65" fmla="*/ 170 h 510"/>
                  <a:gd name="T66" fmla="*/ 510 w 680"/>
                  <a:gd name="T67" fmla="*/ 56 h 510"/>
                  <a:gd name="T68" fmla="*/ 567 w 680"/>
                  <a:gd name="T69" fmla="*/ 56 h 510"/>
                  <a:gd name="T70" fmla="*/ 567 w 680"/>
                  <a:gd name="T71" fmla="*/ 0 h 510"/>
                  <a:gd name="T72" fmla="*/ 623 w 680"/>
                  <a:gd name="T73" fmla="*/ 0 h 510"/>
                  <a:gd name="T74" fmla="*/ 623 w 680"/>
                  <a:gd name="T75" fmla="*/ 56 h 510"/>
                  <a:gd name="T76" fmla="*/ 680 w 680"/>
                  <a:gd name="T77" fmla="*/ 56 h 510"/>
                  <a:gd name="T78" fmla="*/ 680 w 680"/>
                  <a:gd name="T79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80" h="510">
                    <a:moveTo>
                      <a:pt x="680" y="113"/>
                    </a:moveTo>
                    <a:lnTo>
                      <a:pt x="680" y="227"/>
                    </a:lnTo>
                    <a:lnTo>
                      <a:pt x="510" y="227"/>
                    </a:lnTo>
                    <a:lnTo>
                      <a:pt x="510" y="397"/>
                    </a:lnTo>
                    <a:lnTo>
                      <a:pt x="396" y="397"/>
                    </a:lnTo>
                    <a:lnTo>
                      <a:pt x="396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56"/>
                    </a:lnTo>
                    <a:lnTo>
                      <a:pt x="396" y="56"/>
                    </a:lnTo>
                    <a:lnTo>
                      <a:pt x="396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23" y="0"/>
                    </a:lnTo>
                    <a:lnTo>
                      <a:pt x="623" y="56"/>
                    </a:lnTo>
                    <a:lnTo>
                      <a:pt x="680" y="56"/>
                    </a:lnTo>
                    <a:lnTo>
                      <a:pt x="68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2" name="Freeform 326"/>
              <p:cNvSpPr>
                <a:spLocks/>
              </p:cNvSpPr>
              <p:nvPr/>
            </p:nvSpPr>
            <p:spPr bwMode="auto">
              <a:xfrm>
                <a:off x="6527" y="2344"/>
                <a:ext cx="624" cy="510"/>
              </a:xfrm>
              <a:custGeom>
                <a:avLst/>
                <a:gdLst>
                  <a:gd name="T0" fmla="*/ 227 w 624"/>
                  <a:gd name="T1" fmla="*/ 0 h 510"/>
                  <a:gd name="T2" fmla="*/ 227 w 624"/>
                  <a:gd name="T3" fmla="*/ 113 h 510"/>
                  <a:gd name="T4" fmla="*/ 397 w 624"/>
                  <a:gd name="T5" fmla="*/ 113 h 510"/>
                  <a:gd name="T6" fmla="*/ 397 w 624"/>
                  <a:gd name="T7" fmla="*/ 170 h 510"/>
                  <a:gd name="T8" fmla="*/ 510 w 624"/>
                  <a:gd name="T9" fmla="*/ 170 h 510"/>
                  <a:gd name="T10" fmla="*/ 510 w 624"/>
                  <a:gd name="T11" fmla="*/ 113 h 510"/>
                  <a:gd name="T12" fmla="*/ 567 w 624"/>
                  <a:gd name="T13" fmla="*/ 113 h 510"/>
                  <a:gd name="T14" fmla="*/ 567 w 624"/>
                  <a:gd name="T15" fmla="*/ 170 h 510"/>
                  <a:gd name="T16" fmla="*/ 624 w 624"/>
                  <a:gd name="T17" fmla="*/ 170 h 510"/>
                  <a:gd name="T18" fmla="*/ 624 w 624"/>
                  <a:gd name="T19" fmla="*/ 396 h 510"/>
                  <a:gd name="T20" fmla="*/ 567 w 624"/>
                  <a:gd name="T21" fmla="*/ 396 h 510"/>
                  <a:gd name="T22" fmla="*/ 567 w 624"/>
                  <a:gd name="T23" fmla="*/ 510 h 510"/>
                  <a:gd name="T24" fmla="*/ 510 w 624"/>
                  <a:gd name="T25" fmla="*/ 510 h 510"/>
                  <a:gd name="T26" fmla="*/ 510 w 624"/>
                  <a:gd name="T27" fmla="*/ 453 h 510"/>
                  <a:gd name="T28" fmla="*/ 453 w 624"/>
                  <a:gd name="T29" fmla="*/ 453 h 510"/>
                  <a:gd name="T30" fmla="*/ 453 w 624"/>
                  <a:gd name="T31" fmla="*/ 396 h 510"/>
                  <a:gd name="T32" fmla="*/ 340 w 624"/>
                  <a:gd name="T33" fmla="*/ 396 h 510"/>
                  <a:gd name="T34" fmla="*/ 340 w 624"/>
                  <a:gd name="T35" fmla="*/ 510 h 510"/>
                  <a:gd name="T36" fmla="*/ 283 w 624"/>
                  <a:gd name="T37" fmla="*/ 510 h 510"/>
                  <a:gd name="T38" fmla="*/ 283 w 624"/>
                  <a:gd name="T39" fmla="*/ 453 h 510"/>
                  <a:gd name="T40" fmla="*/ 227 w 624"/>
                  <a:gd name="T41" fmla="*/ 453 h 510"/>
                  <a:gd name="T42" fmla="*/ 227 w 624"/>
                  <a:gd name="T43" fmla="*/ 396 h 510"/>
                  <a:gd name="T44" fmla="*/ 113 w 624"/>
                  <a:gd name="T45" fmla="*/ 396 h 510"/>
                  <a:gd name="T46" fmla="*/ 113 w 624"/>
                  <a:gd name="T47" fmla="*/ 226 h 510"/>
                  <a:gd name="T48" fmla="*/ 0 w 624"/>
                  <a:gd name="T49" fmla="*/ 226 h 510"/>
                  <a:gd name="T50" fmla="*/ 0 w 624"/>
                  <a:gd name="T51" fmla="*/ 113 h 510"/>
                  <a:gd name="T52" fmla="*/ 57 w 624"/>
                  <a:gd name="T53" fmla="*/ 113 h 510"/>
                  <a:gd name="T54" fmla="*/ 57 w 624"/>
                  <a:gd name="T55" fmla="*/ 56 h 510"/>
                  <a:gd name="T56" fmla="*/ 170 w 624"/>
                  <a:gd name="T57" fmla="*/ 56 h 510"/>
                  <a:gd name="T58" fmla="*/ 170 w 624"/>
                  <a:gd name="T59" fmla="*/ 0 h 510"/>
                  <a:gd name="T60" fmla="*/ 227 w 624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510">
                    <a:moveTo>
                      <a:pt x="227" y="0"/>
                    </a:moveTo>
                    <a:lnTo>
                      <a:pt x="227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396"/>
                    </a:lnTo>
                    <a:lnTo>
                      <a:pt x="567" y="396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453"/>
                    </a:lnTo>
                    <a:lnTo>
                      <a:pt x="453" y="453"/>
                    </a:lnTo>
                    <a:lnTo>
                      <a:pt x="453" y="396"/>
                    </a:lnTo>
                    <a:lnTo>
                      <a:pt x="340" y="396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396"/>
                    </a:lnTo>
                    <a:lnTo>
                      <a:pt x="113" y="396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3" name="Freeform 327"/>
              <p:cNvSpPr>
                <a:spLocks/>
              </p:cNvSpPr>
              <p:nvPr/>
            </p:nvSpPr>
            <p:spPr bwMode="auto">
              <a:xfrm>
                <a:off x="3975" y="1210"/>
                <a:ext cx="964" cy="1360"/>
              </a:xfrm>
              <a:custGeom>
                <a:avLst/>
                <a:gdLst>
                  <a:gd name="T0" fmla="*/ 964 w 964"/>
                  <a:gd name="T1" fmla="*/ 396 h 1360"/>
                  <a:gd name="T2" fmla="*/ 794 w 964"/>
                  <a:gd name="T3" fmla="*/ 396 h 1360"/>
                  <a:gd name="T4" fmla="*/ 794 w 964"/>
                  <a:gd name="T5" fmla="*/ 623 h 1360"/>
                  <a:gd name="T6" fmla="*/ 908 w 964"/>
                  <a:gd name="T7" fmla="*/ 623 h 1360"/>
                  <a:gd name="T8" fmla="*/ 908 w 964"/>
                  <a:gd name="T9" fmla="*/ 793 h 1360"/>
                  <a:gd name="T10" fmla="*/ 851 w 964"/>
                  <a:gd name="T11" fmla="*/ 793 h 1360"/>
                  <a:gd name="T12" fmla="*/ 851 w 964"/>
                  <a:gd name="T13" fmla="*/ 907 h 1360"/>
                  <a:gd name="T14" fmla="*/ 908 w 964"/>
                  <a:gd name="T15" fmla="*/ 907 h 1360"/>
                  <a:gd name="T16" fmla="*/ 908 w 964"/>
                  <a:gd name="T17" fmla="*/ 1360 h 1360"/>
                  <a:gd name="T18" fmla="*/ 737 w 964"/>
                  <a:gd name="T19" fmla="*/ 1360 h 1360"/>
                  <a:gd name="T20" fmla="*/ 737 w 964"/>
                  <a:gd name="T21" fmla="*/ 1304 h 1360"/>
                  <a:gd name="T22" fmla="*/ 794 w 964"/>
                  <a:gd name="T23" fmla="*/ 1304 h 1360"/>
                  <a:gd name="T24" fmla="*/ 794 w 964"/>
                  <a:gd name="T25" fmla="*/ 1190 h 1360"/>
                  <a:gd name="T26" fmla="*/ 681 w 964"/>
                  <a:gd name="T27" fmla="*/ 1190 h 1360"/>
                  <a:gd name="T28" fmla="*/ 681 w 964"/>
                  <a:gd name="T29" fmla="*/ 1134 h 1360"/>
                  <a:gd name="T30" fmla="*/ 341 w 964"/>
                  <a:gd name="T31" fmla="*/ 1134 h 1360"/>
                  <a:gd name="T32" fmla="*/ 341 w 964"/>
                  <a:gd name="T33" fmla="*/ 1247 h 1360"/>
                  <a:gd name="T34" fmla="*/ 284 w 964"/>
                  <a:gd name="T35" fmla="*/ 1247 h 1360"/>
                  <a:gd name="T36" fmla="*/ 284 w 964"/>
                  <a:gd name="T37" fmla="*/ 1190 h 1360"/>
                  <a:gd name="T38" fmla="*/ 114 w 964"/>
                  <a:gd name="T39" fmla="*/ 1190 h 1360"/>
                  <a:gd name="T40" fmla="*/ 114 w 964"/>
                  <a:gd name="T41" fmla="*/ 737 h 1360"/>
                  <a:gd name="T42" fmla="*/ 0 w 964"/>
                  <a:gd name="T43" fmla="*/ 737 h 1360"/>
                  <a:gd name="T44" fmla="*/ 0 w 964"/>
                  <a:gd name="T45" fmla="*/ 623 h 1360"/>
                  <a:gd name="T46" fmla="*/ 57 w 964"/>
                  <a:gd name="T47" fmla="*/ 623 h 1360"/>
                  <a:gd name="T48" fmla="*/ 57 w 964"/>
                  <a:gd name="T49" fmla="*/ 567 h 1360"/>
                  <a:gd name="T50" fmla="*/ 227 w 964"/>
                  <a:gd name="T51" fmla="*/ 567 h 1360"/>
                  <a:gd name="T52" fmla="*/ 227 w 964"/>
                  <a:gd name="T53" fmla="*/ 396 h 1360"/>
                  <a:gd name="T54" fmla="*/ 284 w 964"/>
                  <a:gd name="T55" fmla="*/ 396 h 1360"/>
                  <a:gd name="T56" fmla="*/ 284 w 964"/>
                  <a:gd name="T57" fmla="*/ 0 h 1360"/>
                  <a:gd name="T58" fmla="*/ 511 w 964"/>
                  <a:gd name="T59" fmla="*/ 0 h 1360"/>
                  <a:gd name="T60" fmla="*/ 511 w 964"/>
                  <a:gd name="T61" fmla="*/ 56 h 1360"/>
                  <a:gd name="T62" fmla="*/ 624 w 964"/>
                  <a:gd name="T63" fmla="*/ 56 h 1360"/>
                  <a:gd name="T64" fmla="*/ 624 w 964"/>
                  <a:gd name="T65" fmla="*/ 113 h 1360"/>
                  <a:gd name="T66" fmla="*/ 681 w 964"/>
                  <a:gd name="T67" fmla="*/ 113 h 1360"/>
                  <a:gd name="T68" fmla="*/ 681 w 964"/>
                  <a:gd name="T69" fmla="*/ 170 h 1360"/>
                  <a:gd name="T70" fmla="*/ 737 w 964"/>
                  <a:gd name="T71" fmla="*/ 170 h 1360"/>
                  <a:gd name="T72" fmla="*/ 737 w 964"/>
                  <a:gd name="T73" fmla="*/ 226 h 1360"/>
                  <a:gd name="T74" fmla="*/ 851 w 964"/>
                  <a:gd name="T75" fmla="*/ 226 h 1360"/>
                  <a:gd name="T76" fmla="*/ 851 w 964"/>
                  <a:gd name="T77" fmla="*/ 283 h 1360"/>
                  <a:gd name="T78" fmla="*/ 908 w 964"/>
                  <a:gd name="T79" fmla="*/ 283 h 1360"/>
                  <a:gd name="T80" fmla="*/ 908 w 964"/>
                  <a:gd name="T81" fmla="*/ 340 h 1360"/>
                  <a:gd name="T82" fmla="*/ 964 w 964"/>
                  <a:gd name="T83" fmla="*/ 340 h 1360"/>
                  <a:gd name="T84" fmla="*/ 964 w 964"/>
                  <a:gd name="T85" fmla="*/ 396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64" h="1360">
                    <a:moveTo>
                      <a:pt x="964" y="396"/>
                    </a:moveTo>
                    <a:lnTo>
                      <a:pt x="794" y="396"/>
                    </a:lnTo>
                    <a:lnTo>
                      <a:pt x="794" y="623"/>
                    </a:lnTo>
                    <a:lnTo>
                      <a:pt x="908" y="623"/>
                    </a:lnTo>
                    <a:lnTo>
                      <a:pt x="908" y="793"/>
                    </a:lnTo>
                    <a:lnTo>
                      <a:pt x="851" y="793"/>
                    </a:lnTo>
                    <a:lnTo>
                      <a:pt x="851" y="907"/>
                    </a:lnTo>
                    <a:lnTo>
                      <a:pt x="908" y="907"/>
                    </a:lnTo>
                    <a:lnTo>
                      <a:pt x="908" y="1360"/>
                    </a:lnTo>
                    <a:lnTo>
                      <a:pt x="737" y="1360"/>
                    </a:lnTo>
                    <a:lnTo>
                      <a:pt x="737" y="1304"/>
                    </a:lnTo>
                    <a:lnTo>
                      <a:pt x="794" y="1304"/>
                    </a:lnTo>
                    <a:lnTo>
                      <a:pt x="794" y="1190"/>
                    </a:lnTo>
                    <a:lnTo>
                      <a:pt x="681" y="1190"/>
                    </a:lnTo>
                    <a:lnTo>
                      <a:pt x="681" y="1134"/>
                    </a:lnTo>
                    <a:lnTo>
                      <a:pt x="341" y="1134"/>
                    </a:lnTo>
                    <a:lnTo>
                      <a:pt x="341" y="1247"/>
                    </a:lnTo>
                    <a:lnTo>
                      <a:pt x="284" y="1247"/>
                    </a:lnTo>
                    <a:lnTo>
                      <a:pt x="284" y="1190"/>
                    </a:lnTo>
                    <a:lnTo>
                      <a:pt x="114" y="1190"/>
                    </a:lnTo>
                    <a:lnTo>
                      <a:pt x="114" y="737"/>
                    </a:lnTo>
                    <a:lnTo>
                      <a:pt x="0" y="737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227" y="567"/>
                    </a:lnTo>
                    <a:lnTo>
                      <a:pt x="227" y="396"/>
                    </a:lnTo>
                    <a:lnTo>
                      <a:pt x="284" y="396"/>
                    </a:lnTo>
                    <a:lnTo>
                      <a:pt x="284" y="0"/>
                    </a:lnTo>
                    <a:lnTo>
                      <a:pt x="511" y="0"/>
                    </a:lnTo>
                    <a:lnTo>
                      <a:pt x="511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170"/>
                    </a:lnTo>
                    <a:lnTo>
                      <a:pt x="737" y="170"/>
                    </a:lnTo>
                    <a:lnTo>
                      <a:pt x="737" y="226"/>
                    </a:lnTo>
                    <a:lnTo>
                      <a:pt x="851" y="226"/>
                    </a:lnTo>
                    <a:lnTo>
                      <a:pt x="851" y="283"/>
                    </a:lnTo>
                    <a:lnTo>
                      <a:pt x="908" y="283"/>
                    </a:lnTo>
                    <a:lnTo>
                      <a:pt x="908" y="340"/>
                    </a:lnTo>
                    <a:lnTo>
                      <a:pt x="964" y="340"/>
                    </a:lnTo>
                    <a:lnTo>
                      <a:pt x="964" y="3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4" name="Freeform 328"/>
              <p:cNvSpPr>
                <a:spLocks/>
              </p:cNvSpPr>
              <p:nvPr/>
            </p:nvSpPr>
            <p:spPr bwMode="auto">
              <a:xfrm>
                <a:off x="3068" y="2457"/>
                <a:ext cx="567" cy="737"/>
              </a:xfrm>
              <a:custGeom>
                <a:avLst/>
                <a:gdLst>
                  <a:gd name="T0" fmla="*/ 284 w 567"/>
                  <a:gd name="T1" fmla="*/ 170 h 737"/>
                  <a:gd name="T2" fmla="*/ 227 w 567"/>
                  <a:gd name="T3" fmla="*/ 170 h 737"/>
                  <a:gd name="T4" fmla="*/ 227 w 567"/>
                  <a:gd name="T5" fmla="*/ 113 h 737"/>
                  <a:gd name="T6" fmla="*/ 170 w 567"/>
                  <a:gd name="T7" fmla="*/ 113 h 737"/>
                  <a:gd name="T8" fmla="*/ 170 w 567"/>
                  <a:gd name="T9" fmla="*/ 0 h 737"/>
                  <a:gd name="T10" fmla="*/ 0 w 567"/>
                  <a:gd name="T11" fmla="*/ 0 h 737"/>
                  <a:gd name="T12" fmla="*/ 0 w 567"/>
                  <a:gd name="T13" fmla="*/ 113 h 737"/>
                  <a:gd name="T14" fmla="*/ 57 w 567"/>
                  <a:gd name="T15" fmla="*/ 113 h 737"/>
                  <a:gd name="T16" fmla="*/ 57 w 567"/>
                  <a:gd name="T17" fmla="*/ 283 h 737"/>
                  <a:gd name="T18" fmla="*/ 0 w 567"/>
                  <a:gd name="T19" fmla="*/ 283 h 737"/>
                  <a:gd name="T20" fmla="*/ 0 w 567"/>
                  <a:gd name="T21" fmla="*/ 510 h 737"/>
                  <a:gd name="T22" fmla="*/ 57 w 567"/>
                  <a:gd name="T23" fmla="*/ 510 h 737"/>
                  <a:gd name="T24" fmla="*/ 57 w 567"/>
                  <a:gd name="T25" fmla="*/ 624 h 737"/>
                  <a:gd name="T26" fmla="*/ 113 w 567"/>
                  <a:gd name="T27" fmla="*/ 624 h 737"/>
                  <a:gd name="T28" fmla="*/ 113 w 567"/>
                  <a:gd name="T29" fmla="*/ 680 h 737"/>
                  <a:gd name="T30" fmla="*/ 170 w 567"/>
                  <a:gd name="T31" fmla="*/ 680 h 737"/>
                  <a:gd name="T32" fmla="*/ 170 w 567"/>
                  <a:gd name="T33" fmla="*/ 737 h 737"/>
                  <a:gd name="T34" fmla="*/ 227 w 567"/>
                  <a:gd name="T35" fmla="*/ 737 h 737"/>
                  <a:gd name="T36" fmla="*/ 227 w 567"/>
                  <a:gd name="T37" fmla="*/ 454 h 737"/>
                  <a:gd name="T38" fmla="*/ 340 w 567"/>
                  <a:gd name="T39" fmla="*/ 454 h 737"/>
                  <a:gd name="T40" fmla="*/ 340 w 567"/>
                  <a:gd name="T41" fmla="*/ 397 h 737"/>
                  <a:gd name="T42" fmla="*/ 397 w 567"/>
                  <a:gd name="T43" fmla="*/ 397 h 737"/>
                  <a:gd name="T44" fmla="*/ 397 w 567"/>
                  <a:gd name="T45" fmla="*/ 340 h 737"/>
                  <a:gd name="T46" fmla="*/ 567 w 567"/>
                  <a:gd name="T47" fmla="*/ 340 h 737"/>
                  <a:gd name="T48" fmla="*/ 567 w 567"/>
                  <a:gd name="T49" fmla="*/ 283 h 737"/>
                  <a:gd name="T50" fmla="*/ 510 w 567"/>
                  <a:gd name="T51" fmla="*/ 283 h 737"/>
                  <a:gd name="T52" fmla="*/ 510 w 567"/>
                  <a:gd name="T53" fmla="*/ 227 h 737"/>
                  <a:gd name="T54" fmla="*/ 340 w 567"/>
                  <a:gd name="T55" fmla="*/ 227 h 737"/>
                  <a:gd name="T56" fmla="*/ 340 w 567"/>
                  <a:gd name="T57" fmla="*/ 170 h 737"/>
                  <a:gd name="T58" fmla="*/ 284 w 567"/>
                  <a:gd name="T59" fmla="*/ 17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737">
                    <a:moveTo>
                      <a:pt x="284" y="170"/>
                    </a:move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5" name="Freeform 329"/>
              <p:cNvSpPr>
                <a:spLocks/>
              </p:cNvSpPr>
              <p:nvPr/>
            </p:nvSpPr>
            <p:spPr bwMode="auto">
              <a:xfrm>
                <a:off x="2104" y="2173"/>
                <a:ext cx="1021" cy="794"/>
              </a:xfrm>
              <a:custGeom>
                <a:avLst/>
                <a:gdLst>
                  <a:gd name="T0" fmla="*/ 964 w 1021"/>
                  <a:gd name="T1" fmla="*/ 284 h 794"/>
                  <a:gd name="T2" fmla="*/ 737 w 1021"/>
                  <a:gd name="T3" fmla="*/ 284 h 794"/>
                  <a:gd name="T4" fmla="*/ 737 w 1021"/>
                  <a:gd name="T5" fmla="*/ 341 h 794"/>
                  <a:gd name="T6" fmla="*/ 681 w 1021"/>
                  <a:gd name="T7" fmla="*/ 341 h 794"/>
                  <a:gd name="T8" fmla="*/ 681 w 1021"/>
                  <a:gd name="T9" fmla="*/ 284 h 794"/>
                  <a:gd name="T10" fmla="*/ 567 w 1021"/>
                  <a:gd name="T11" fmla="*/ 284 h 794"/>
                  <a:gd name="T12" fmla="*/ 567 w 1021"/>
                  <a:gd name="T13" fmla="*/ 57 h 794"/>
                  <a:gd name="T14" fmla="*/ 397 w 1021"/>
                  <a:gd name="T15" fmla="*/ 57 h 794"/>
                  <a:gd name="T16" fmla="*/ 397 w 1021"/>
                  <a:gd name="T17" fmla="*/ 0 h 794"/>
                  <a:gd name="T18" fmla="*/ 340 w 1021"/>
                  <a:gd name="T19" fmla="*/ 0 h 794"/>
                  <a:gd name="T20" fmla="*/ 340 w 1021"/>
                  <a:gd name="T21" fmla="*/ 57 h 794"/>
                  <a:gd name="T22" fmla="*/ 284 w 1021"/>
                  <a:gd name="T23" fmla="*/ 57 h 794"/>
                  <a:gd name="T24" fmla="*/ 284 w 1021"/>
                  <a:gd name="T25" fmla="*/ 171 h 794"/>
                  <a:gd name="T26" fmla="*/ 170 w 1021"/>
                  <a:gd name="T27" fmla="*/ 171 h 794"/>
                  <a:gd name="T28" fmla="*/ 170 w 1021"/>
                  <a:gd name="T29" fmla="*/ 227 h 794"/>
                  <a:gd name="T30" fmla="*/ 0 w 1021"/>
                  <a:gd name="T31" fmla="*/ 227 h 794"/>
                  <a:gd name="T32" fmla="*/ 0 w 1021"/>
                  <a:gd name="T33" fmla="*/ 341 h 794"/>
                  <a:gd name="T34" fmla="*/ 114 w 1021"/>
                  <a:gd name="T35" fmla="*/ 341 h 794"/>
                  <a:gd name="T36" fmla="*/ 114 w 1021"/>
                  <a:gd name="T37" fmla="*/ 397 h 794"/>
                  <a:gd name="T38" fmla="*/ 340 w 1021"/>
                  <a:gd name="T39" fmla="*/ 397 h 794"/>
                  <a:gd name="T40" fmla="*/ 340 w 1021"/>
                  <a:gd name="T41" fmla="*/ 511 h 794"/>
                  <a:gd name="T42" fmla="*/ 454 w 1021"/>
                  <a:gd name="T43" fmla="*/ 511 h 794"/>
                  <a:gd name="T44" fmla="*/ 454 w 1021"/>
                  <a:gd name="T45" fmla="*/ 454 h 794"/>
                  <a:gd name="T46" fmla="*/ 567 w 1021"/>
                  <a:gd name="T47" fmla="*/ 454 h 794"/>
                  <a:gd name="T48" fmla="*/ 567 w 1021"/>
                  <a:gd name="T49" fmla="*/ 511 h 794"/>
                  <a:gd name="T50" fmla="*/ 737 w 1021"/>
                  <a:gd name="T51" fmla="*/ 511 h 794"/>
                  <a:gd name="T52" fmla="*/ 737 w 1021"/>
                  <a:gd name="T53" fmla="*/ 624 h 794"/>
                  <a:gd name="T54" fmla="*/ 794 w 1021"/>
                  <a:gd name="T55" fmla="*/ 624 h 794"/>
                  <a:gd name="T56" fmla="*/ 794 w 1021"/>
                  <a:gd name="T57" fmla="*/ 738 h 794"/>
                  <a:gd name="T58" fmla="*/ 907 w 1021"/>
                  <a:gd name="T59" fmla="*/ 738 h 794"/>
                  <a:gd name="T60" fmla="*/ 907 w 1021"/>
                  <a:gd name="T61" fmla="*/ 794 h 794"/>
                  <a:gd name="T62" fmla="*/ 964 w 1021"/>
                  <a:gd name="T63" fmla="*/ 794 h 794"/>
                  <a:gd name="T64" fmla="*/ 964 w 1021"/>
                  <a:gd name="T65" fmla="*/ 567 h 794"/>
                  <a:gd name="T66" fmla="*/ 1021 w 1021"/>
                  <a:gd name="T67" fmla="*/ 567 h 794"/>
                  <a:gd name="T68" fmla="*/ 1021 w 1021"/>
                  <a:gd name="T69" fmla="*/ 397 h 794"/>
                  <a:gd name="T70" fmla="*/ 964 w 1021"/>
                  <a:gd name="T71" fmla="*/ 397 h 794"/>
                  <a:gd name="T72" fmla="*/ 964 w 1021"/>
                  <a:gd name="T73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794">
                    <a:moveTo>
                      <a:pt x="964" y="284"/>
                    </a:moveTo>
                    <a:lnTo>
                      <a:pt x="737" y="284"/>
                    </a:lnTo>
                    <a:lnTo>
                      <a:pt x="737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567" y="284"/>
                    </a:lnTo>
                    <a:lnTo>
                      <a:pt x="567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340" y="397"/>
                    </a:lnTo>
                    <a:lnTo>
                      <a:pt x="340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511"/>
                    </a:lnTo>
                    <a:lnTo>
                      <a:pt x="737" y="511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738"/>
                    </a:lnTo>
                    <a:lnTo>
                      <a:pt x="907" y="738"/>
                    </a:lnTo>
                    <a:lnTo>
                      <a:pt x="907" y="794"/>
                    </a:lnTo>
                    <a:lnTo>
                      <a:pt x="964" y="794"/>
                    </a:lnTo>
                    <a:lnTo>
                      <a:pt x="964" y="56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964" y="397"/>
                    </a:lnTo>
                    <a:lnTo>
                      <a:pt x="964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8" name="Freeform 332"/>
              <p:cNvSpPr>
                <a:spLocks/>
              </p:cNvSpPr>
              <p:nvPr/>
            </p:nvSpPr>
            <p:spPr bwMode="auto">
              <a:xfrm>
                <a:off x="3011" y="1833"/>
                <a:ext cx="964" cy="794"/>
              </a:xfrm>
              <a:custGeom>
                <a:avLst/>
                <a:gdLst>
                  <a:gd name="T0" fmla="*/ 0 w 964"/>
                  <a:gd name="T1" fmla="*/ 624 h 794"/>
                  <a:gd name="T2" fmla="*/ 0 w 964"/>
                  <a:gd name="T3" fmla="*/ 397 h 794"/>
                  <a:gd name="T4" fmla="*/ 0 w 964"/>
                  <a:gd name="T5" fmla="*/ 340 h 794"/>
                  <a:gd name="T6" fmla="*/ 0 w 964"/>
                  <a:gd name="T7" fmla="*/ 284 h 794"/>
                  <a:gd name="T8" fmla="*/ 227 w 964"/>
                  <a:gd name="T9" fmla="*/ 284 h 794"/>
                  <a:gd name="T10" fmla="*/ 227 w 964"/>
                  <a:gd name="T11" fmla="*/ 227 h 794"/>
                  <a:gd name="T12" fmla="*/ 284 w 964"/>
                  <a:gd name="T13" fmla="*/ 227 h 794"/>
                  <a:gd name="T14" fmla="*/ 284 w 964"/>
                  <a:gd name="T15" fmla="*/ 170 h 794"/>
                  <a:gd name="T16" fmla="*/ 341 w 964"/>
                  <a:gd name="T17" fmla="*/ 170 h 794"/>
                  <a:gd name="T18" fmla="*/ 341 w 964"/>
                  <a:gd name="T19" fmla="*/ 0 h 794"/>
                  <a:gd name="T20" fmla="*/ 454 w 964"/>
                  <a:gd name="T21" fmla="*/ 0 h 794"/>
                  <a:gd name="T22" fmla="*/ 454 w 964"/>
                  <a:gd name="T23" fmla="*/ 57 h 794"/>
                  <a:gd name="T24" fmla="*/ 567 w 964"/>
                  <a:gd name="T25" fmla="*/ 57 h 794"/>
                  <a:gd name="T26" fmla="*/ 567 w 964"/>
                  <a:gd name="T27" fmla="*/ 170 h 794"/>
                  <a:gd name="T28" fmla="*/ 397 w 964"/>
                  <a:gd name="T29" fmla="*/ 170 h 794"/>
                  <a:gd name="T30" fmla="*/ 397 w 964"/>
                  <a:gd name="T31" fmla="*/ 227 h 794"/>
                  <a:gd name="T32" fmla="*/ 341 w 964"/>
                  <a:gd name="T33" fmla="*/ 227 h 794"/>
                  <a:gd name="T34" fmla="*/ 341 w 964"/>
                  <a:gd name="T35" fmla="*/ 284 h 794"/>
                  <a:gd name="T36" fmla="*/ 454 w 964"/>
                  <a:gd name="T37" fmla="*/ 284 h 794"/>
                  <a:gd name="T38" fmla="*/ 454 w 964"/>
                  <a:gd name="T39" fmla="*/ 397 h 794"/>
                  <a:gd name="T40" fmla="*/ 851 w 964"/>
                  <a:gd name="T41" fmla="*/ 397 h 794"/>
                  <a:gd name="T42" fmla="*/ 851 w 964"/>
                  <a:gd name="T43" fmla="*/ 454 h 794"/>
                  <a:gd name="T44" fmla="*/ 964 w 964"/>
                  <a:gd name="T45" fmla="*/ 454 h 794"/>
                  <a:gd name="T46" fmla="*/ 964 w 964"/>
                  <a:gd name="T47" fmla="*/ 567 h 794"/>
                  <a:gd name="T48" fmla="*/ 794 w 964"/>
                  <a:gd name="T49" fmla="*/ 567 h 794"/>
                  <a:gd name="T50" fmla="*/ 794 w 964"/>
                  <a:gd name="T51" fmla="*/ 624 h 794"/>
                  <a:gd name="T52" fmla="*/ 737 w 964"/>
                  <a:gd name="T53" fmla="*/ 624 h 794"/>
                  <a:gd name="T54" fmla="*/ 737 w 964"/>
                  <a:gd name="T55" fmla="*/ 681 h 794"/>
                  <a:gd name="T56" fmla="*/ 624 w 964"/>
                  <a:gd name="T57" fmla="*/ 681 h 794"/>
                  <a:gd name="T58" fmla="*/ 624 w 964"/>
                  <a:gd name="T59" fmla="*/ 624 h 794"/>
                  <a:gd name="T60" fmla="*/ 397 w 964"/>
                  <a:gd name="T61" fmla="*/ 624 h 794"/>
                  <a:gd name="T62" fmla="*/ 397 w 964"/>
                  <a:gd name="T63" fmla="*/ 737 h 794"/>
                  <a:gd name="T64" fmla="*/ 341 w 964"/>
                  <a:gd name="T65" fmla="*/ 737 h 794"/>
                  <a:gd name="T66" fmla="*/ 341 w 964"/>
                  <a:gd name="T67" fmla="*/ 794 h 794"/>
                  <a:gd name="T68" fmla="*/ 284 w 964"/>
                  <a:gd name="T69" fmla="*/ 794 h 794"/>
                  <a:gd name="T70" fmla="*/ 284 w 964"/>
                  <a:gd name="T71" fmla="*/ 737 h 794"/>
                  <a:gd name="T72" fmla="*/ 227 w 964"/>
                  <a:gd name="T73" fmla="*/ 737 h 794"/>
                  <a:gd name="T74" fmla="*/ 227 w 964"/>
                  <a:gd name="T75" fmla="*/ 624 h 794"/>
                  <a:gd name="T76" fmla="*/ 0 w 964"/>
                  <a:gd name="T77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64" h="794">
                    <a:moveTo>
                      <a:pt x="0" y="624"/>
                    </a:moveTo>
                    <a:lnTo>
                      <a:pt x="0" y="397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284"/>
                    </a:lnTo>
                    <a:lnTo>
                      <a:pt x="454" y="284"/>
                    </a:lnTo>
                    <a:lnTo>
                      <a:pt x="454" y="397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964" y="454"/>
                    </a:lnTo>
                    <a:lnTo>
                      <a:pt x="964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624" y="681"/>
                    </a:lnTo>
                    <a:lnTo>
                      <a:pt x="624" y="624"/>
                    </a:lnTo>
                    <a:lnTo>
                      <a:pt x="397" y="624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341" y="794"/>
                    </a:lnTo>
                    <a:lnTo>
                      <a:pt x="284" y="794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1" name="Freeform 335"/>
              <p:cNvSpPr>
                <a:spLocks/>
              </p:cNvSpPr>
              <p:nvPr/>
            </p:nvSpPr>
            <p:spPr bwMode="auto">
              <a:xfrm>
                <a:off x="2614" y="2003"/>
                <a:ext cx="511" cy="511"/>
              </a:xfrm>
              <a:custGeom>
                <a:avLst/>
                <a:gdLst>
                  <a:gd name="T0" fmla="*/ 511 w 511"/>
                  <a:gd name="T1" fmla="*/ 57 h 511"/>
                  <a:gd name="T2" fmla="*/ 397 w 511"/>
                  <a:gd name="T3" fmla="*/ 57 h 511"/>
                  <a:gd name="T4" fmla="*/ 397 w 511"/>
                  <a:gd name="T5" fmla="*/ 0 h 511"/>
                  <a:gd name="T6" fmla="*/ 171 w 511"/>
                  <a:gd name="T7" fmla="*/ 0 h 511"/>
                  <a:gd name="T8" fmla="*/ 171 w 511"/>
                  <a:gd name="T9" fmla="*/ 57 h 511"/>
                  <a:gd name="T10" fmla="*/ 57 w 511"/>
                  <a:gd name="T11" fmla="*/ 57 h 511"/>
                  <a:gd name="T12" fmla="*/ 57 w 511"/>
                  <a:gd name="T13" fmla="*/ 170 h 511"/>
                  <a:gd name="T14" fmla="*/ 0 w 511"/>
                  <a:gd name="T15" fmla="*/ 170 h 511"/>
                  <a:gd name="T16" fmla="*/ 0 w 511"/>
                  <a:gd name="T17" fmla="*/ 227 h 511"/>
                  <a:gd name="T18" fmla="*/ 57 w 511"/>
                  <a:gd name="T19" fmla="*/ 227 h 511"/>
                  <a:gd name="T20" fmla="*/ 57 w 511"/>
                  <a:gd name="T21" fmla="*/ 454 h 511"/>
                  <a:gd name="T22" fmla="*/ 171 w 511"/>
                  <a:gd name="T23" fmla="*/ 454 h 511"/>
                  <a:gd name="T24" fmla="*/ 171 w 511"/>
                  <a:gd name="T25" fmla="*/ 511 h 511"/>
                  <a:gd name="T26" fmla="*/ 227 w 511"/>
                  <a:gd name="T27" fmla="*/ 511 h 511"/>
                  <a:gd name="T28" fmla="*/ 227 w 511"/>
                  <a:gd name="T29" fmla="*/ 454 h 511"/>
                  <a:gd name="T30" fmla="*/ 397 w 511"/>
                  <a:gd name="T31" fmla="*/ 454 h 511"/>
                  <a:gd name="T32" fmla="*/ 397 w 511"/>
                  <a:gd name="T33" fmla="*/ 114 h 511"/>
                  <a:gd name="T34" fmla="*/ 511 w 511"/>
                  <a:gd name="T35" fmla="*/ 114 h 511"/>
                  <a:gd name="T36" fmla="*/ 511 w 511"/>
                  <a:gd name="T37" fmla="*/ 57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11">
                    <a:moveTo>
                      <a:pt x="511" y="57"/>
                    </a:moveTo>
                    <a:lnTo>
                      <a:pt x="397" y="57"/>
                    </a:lnTo>
                    <a:lnTo>
                      <a:pt x="397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454"/>
                    </a:lnTo>
                    <a:lnTo>
                      <a:pt x="171" y="454"/>
                    </a:lnTo>
                    <a:lnTo>
                      <a:pt x="171" y="511"/>
                    </a:lnTo>
                    <a:lnTo>
                      <a:pt x="227" y="511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114"/>
                    </a:lnTo>
                    <a:lnTo>
                      <a:pt x="511" y="114"/>
                    </a:lnTo>
                    <a:lnTo>
                      <a:pt x="511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2" name="Freeform 336"/>
              <p:cNvSpPr>
                <a:spLocks/>
              </p:cNvSpPr>
              <p:nvPr/>
            </p:nvSpPr>
            <p:spPr bwMode="auto">
              <a:xfrm>
                <a:off x="3011" y="1493"/>
                <a:ext cx="454" cy="624"/>
              </a:xfrm>
              <a:custGeom>
                <a:avLst/>
                <a:gdLst>
                  <a:gd name="T0" fmla="*/ 341 w 454"/>
                  <a:gd name="T1" fmla="*/ 227 h 624"/>
                  <a:gd name="T2" fmla="*/ 341 w 454"/>
                  <a:gd name="T3" fmla="*/ 510 h 624"/>
                  <a:gd name="T4" fmla="*/ 284 w 454"/>
                  <a:gd name="T5" fmla="*/ 510 h 624"/>
                  <a:gd name="T6" fmla="*/ 284 w 454"/>
                  <a:gd name="T7" fmla="*/ 567 h 624"/>
                  <a:gd name="T8" fmla="*/ 227 w 454"/>
                  <a:gd name="T9" fmla="*/ 567 h 624"/>
                  <a:gd name="T10" fmla="*/ 227 w 454"/>
                  <a:gd name="T11" fmla="*/ 624 h 624"/>
                  <a:gd name="T12" fmla="*/ 114 w 454"/>
                  <a:gd name="T13" fmla="*/ 624 h 624"/>
                  <a:gd name="T14" fmla="*/ 114 w 454"/>
                  <a:gd name="T15" fmla="*/ 567 h 624"/>
                  <a:gd name="T16" fmla="*/ 0 w 454"/>
                  <a:gd name="T17" fmla="*/ 567 h 624"/>
                  <a:gd name="T18" fmla="*/ 0 w 454"/>
                  <a:gd name="T19" fmla="*/ 454 h 624"/>
                  <a:gd name="T20" fmla="*/ 0 w 454"/>
                  <a:gd name="T21" fmla="*/ 340 h 624"/>
                  <a:gd name="T22" fmla="*/ 57 w 454"/>
                  <a:gd name="T23" fmla="*/ 340 h 624"/>
                  <a:gd name="T24" fmla="*/ 57 w 454"/>
                  <a:gd name="T25" fmla="*/ 170 h 624"/>
                  <a:gd name="T26" fmla="*/ 114 w 454"/>
                  <a:gd name="T27" fmla="*/ 170 h 624"/>
                  <a:gd name="T28" fmla="*/ 114 w 454"/>
                  <a:gd name="T29" fmla="*/ 0 h 624"/>
                  <a:gd name="T30" fmla="*/ 341 w 454"/>
                  <a:gd name="T31" fmla="*/ 0 h 624"/>
                  <a:gd name="T32" fmla="*/ 341 w 454"/>
                  <a:gd name="T33" fmla="*/ 113 h 624"/>
                  <a:gd name="T34" fmla="*/ 454 w 454"/>
                  <a:gd name="T35" fmla="*/ 113 h 624"/>
                  <a:gd name="T36" fmla="*/ 454 w 454"/>
                  <a:gd name="T37" fmla="*/ 227 h 624"/>
                  <a:gd name="T38" fmla="*/ 341 w 454"/>
                  <a:gd name="T39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4" h="624">
                    <a:moveTo>
                      <a:pt x="341" y="227"/>
                    </a:moveTo>
                    <a:lnTo>
                      <a:pt x="341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341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3" name="Freeform 337"/>
              <p:cNvSpPr>
                <a:spLocks/>
              </p:cNvSpPr>
              <p:nvPr/>
            </p:nvSpPr>
            <p:spPr bwMode="auto">
              <a:xfrm>
                <a:off x="3352" y="1210"/>
                <a:ext cx="907" cy="1077"/>
              </a:xfrm>
              <a:custGeom>
                <a:avLst/>
                <a:gdLst>
                  <a:gd name="T0" fmla="*/ 907 w 907"/>
                  <a:gd name="T1" fmla="*/ 56 h 1077"/>
                  <a:gd name="T2" fmla="*/ 623 w 907"/>
                  <a:gd name="T3" fmla="*/ 56 h 1077"/>
                  <a:gd name="T4" fmla="*/ 623 w 907"/>
                  <a:gd name="T5" fmla="*/ 0 h 1077"/>
                  <a:gd name="T6" fmla="*/ 340 w 907"/>
                  <a:gd name="T7" fmla="*/ 0 h 1077"/>
                  <a:gd name="T8" fmla="*/ 340 w 907"/>
                  <a:gd name="T9" fmla="*/ 170 h 1077"/>
                  <a:gd name="T10" fmla="*/ 226 w 907"/>
                  <a:gd name="T11" fmla="*/ 170 h 1077"/>
                  <a:gd name="T12" fmla="*/ 226 w 907"/>
                  <a:gd name="T13" fmla="*/ 113 h 1077"/>
                  <a:gd name="T14" fmla="*/ 170 w 907"/>
                  <a:gd name="T15" fmla="*/ 113 h 1077"/>
                  <a:gd name="T16" fmla="*/ 170 w 907"/>
                  <a:gd name="T17" fmla="*/ 170 h 1077"/>
                  <a:gd name="T18" fmla="*/ 56 w 907"/>
                  <a:gd name="T19" fmla="*/ 170 h 1077"/>
                  <a:gd name="T20" fmla="*/ 56 w 907"/>
                  <a:gd name="T21" fmla="*/ 226 h 1077"/>
                  <a:gd name="T22" fmla="*/ 0 w 907"/>
                  <a:gd name="T23" fmla="*/ 226 h 1077"/>
                  <a:gd name="T24" fmla="*/ 0 w 907"/>
                  <a:gd name="T25" fmla="*/ 396 h 1077"/>
                  <a:gd name="T26" fmla="*/ 113 w 907"/>
                  <a:gd name="T27" fmla="*/ 396 h 1077"/>
                  <a:gd name="T28" fmla="*/ 113 w 907"/>
                  <a:gd name="T29" fmla="*/ 510 h 1077"/>
                  <a:gd name="T30" fmla="*/ 0 w 907"/>
                  <a:gd name="T31" fmla="*/ 510 h 1077"/>
                  <a:gd name="T32" fmla="*/ 0 w 907"/>
                  <a:gd name="T33" fmla="*/ 623 h 1077"/>
                  <a:gd name="T34" fmla="*/ 113 w 907"/>
                  <a:gd name="T35" fmla="*/ 623 h 1077"/>
                  <a:gd name="T36" fmla="*/ 113 w 907"/>
                  <a:gd name="T37" fmla="*/ 680 h 1077"/>
                  <a:gd name="T38" fmla="*/ 226 w 907"/>
                  <a:gd name="T39" fmla="*/ 680 h 1077"/>
                  <a:gd name="T40" fmla="*/ 226 w 907"/>
                  <a:gd name="T41" fmla="*/ 793 h 1077"/>
                  <a:gd name="T42" fmla="*/ 56 w 907"/>
                  <a:gd name="T43" fmla="*/ 793 h 1077"/>
                  <a:gd name="T44" fmla="*/ 56 w 907"/>
                  <a:gd name="T45" fmla="*/ 850 h 1077"/>
                  <a:gd name="T46" fmla="*/ 0 w 907"/>
                  <a:gd name="T47" fmla="*/ 850 h 1077"/>
                  <a:gd name="T48" fmla="*/ 0 w 907"/>
                  <a:gd name="T49" fmla="*/ 907 h 1077"/>
                  <a:gd name="T50" fmla="*/ 113 w 907"/>
                  <a:gd name="T51" fmla="*/ 907 h 1077"/>
                  <a:gd name="T52" fmla="*/ 113 w 907"/>
                  <a:gd name="T53" fmla="*/ 1020 h 1077"/>
                  <a:gd name="T54" fmla="*/ 510 w 907"/>
                  <a:gd name="T55" fmla="*/ 1020 h 1077"/>
                  <a:gd name="T56" fmla="*/ 510 w 907"/>
                  <a:gd name="T57" fmla="*/ 1077 h 1077"/>
                  <a:gd name="T58" fmla="*/ 737 w 907"/>
                  <a:gd name="T59" fmla="*/ 1077 h 1077"/>
                  <a:gd name="T60" fmla="*/ 737 w 907"/>
                  <a:gd name="T61" fmla="*/ 737 h 1077"/>
                  <a:gd name="T62" fmla="*/ 623 w 907"/>
                  <a:gd name="T63" fmla="*/ 737 h 1077"/>
                  <a:gd name="T64" fmla="*/ 623 w 907"/>
                  <a:gd name="T65" fmla="*/ 623 h 1077"/>
                  <a:gd name="T66" fmla="*/ 680 w 907"/>
                  <a:gd name="T67" fmla="*/ 623 h 1077"/>
                  <a:gd name="T68" fmla="*/ 680 w 907"/>
                  <a:gd name="T69" fmla="*/ 567 h 1077"/>
                  <a:gd name="T70" fmla="*/ 850 w 907"/>
                  <a:gd name="T71" fmla="*/ 567 h 1077"/>
                  <a:gd name="T72" fmla="*/ 850 w 907"/>
                  <a:gd name="T73" fmla="*/ 396 h 1077"/>
                  <a:gd name="T74" fmla="*/ 907 w 907"/>
                  <a:gd name="T75" fmla="*/ 396 h 1077"/>
                  <a:gd name="T76" fmla="*/ 907 w 907"/>
                  <a:gd name="T77" fmla="*/ 56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1077">
                    <a:moveTo>
                      <a:pt x="907" y="56"/>
                    </a:moveTo>
                    <a:lnTo>
                      <a:pt x="623" y="56"/>
                    </a:lnTo>
                    <a:lnTo>
                      <a:pt x="623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396"/>
                    </a:lnTo>
                    <a:lnTo>
                      <a:pt x="113" y="396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113" y="623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3"/>
                    </a:lnTo>
                    <a:lnTo>
                      <a:pt x="56" y="793"/>
                    </a:lnTo>
                    <a:lnTo>
                      <a:pt x="56" y="850"/>
                    </a:lnTo>
                    <a:lnTo>
                      <a:pt x="0" y="850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510" y="1020"/>
                    </a:lnTo>
                    <a:lnTo>
                      <a:pt x="510" y="1077"/>
                    </a:lnTo>
                    <a:lnTo>
                      <a:pt x="737" y="1077"/>
                    </a:lnTo>
                    <a:lnTo>
                      <a:pt x="737" y="737"/>
                    </a:lnTo>
                    <a:lnTo>
                      <a:pt x="623" y="737"/>
                    </a:lnTo>
                    <a:lnTo>
                      <a:pt x="623" y="623"/>
                    </a:lnTo>
                    <a:lnTo>
                      <a:pt x="680" y="623"/>
                    </a:lnTo>
                    <a:lnTo>
                      <a:pt x="680" y="567"/>
                    </a:lnTo>
                    <a:lnTo>
                      <a:pt x="850" y="567"/>
                    </a:lnTo>
                    <a:lnTo>
                      <a:pt x="850" y="396"/>
                    </a:lnTo>
                    <a:lnTo>
                      <a:pt x="907" y="396"/>
                    </a:lnTo>
                    <a:lnTo>
                      <a:pt x="90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5" name="Freeform 339"/>
              <p:cNvSpPr>
                <a:spLocks/>
              </p:cNvSpPr>
              <p:nvPr/>
            </p:nvSpPr>
            <p:spPr bwMode="auto">
              <a:xfrm>
                <a:off x="2444" y="983"/>
                <a:ext cx="1248" cy="1247"/>
              </a:xfrm>
              <a:custGeom>
                <a:avLst/>
                <a:gdLst>
                  <a:gd name="T0" fmla="*/ 1248 w 1248"/>
                  <a:gd name="T1" fmla="*/ 227 h 1247"/>
                  <a:gd name="T2" fmla="*/ 1134 w 1248"/>
                  <a:gd name="T3" fmla="*/ 227 h 1247"/>
                  <a:gd name="T4" fmla="*/ 1134 w 1248"/>
                  <a:gd name="T5" fmla="*/ 170 h 1247"/>
                  <a:gd name="T6" fmla="*/ 1078 w 1248"/>
                  <a:gd name="T7" fmla="*/ 170 h 1247"/>
                  <a:gd name="T8" fmla="*/ 1078 w 1248"/>
                  <a:gd name="T9" fmla="*/ 113 h 1247"/>
                  <a:gd name="T10" fmla="*/ 908 w 1248"/>
                  <a:gd name="T11" fmla="*/ 113 h 1247"/>
                  <a:gd name="T12" fmla="*/ 908 w 1248"/>
                  <a:gd name="T13" fmla="*/ 56 h 1247"/>
                  <a:gd name="T14" fmla="*/ 851 w 1248"/>
                  <a:gd name="T15" fmla="*/ 56 h 1247"/>
                  <a:gd name="T16" fmla="*/ 851 w 1248"/>
                  <a:gd name="T17" fmla="*/ 0 h 1247"/>
                  <a:gd name="T18" fmla="*/ 737 w 1248"/>
                  <a:gd name="T19" fmla="*/ 0 h 1247"/>
                  <a:gd name="T20" fmla="*/ 737 w 1248"/>
                  <a:gd name="T21" fmla="*/ 56 h 1247"/>
                  <a:gd name="T22" fmla="*/ 681 w 1248"/>
                  <a:gd name="T23" fmla="*/ 56 h 1247"/>
                  <a:gd name="T24" fmla="*/ 681 w 1248"/>
                  <a:gd name="T25" fmla="*/ 283 h 1247"/>
                  <a:gd name="T26" fmla="*/ 737 w 1248"/>
                  <a:gd name="T27" fmla="*/ 283 h 1247"/>
                  <a:gd name="T28" fmla="*/ 737 w 1248"/>
                  <a:gd name="T29" fmla="*/ 340 h 1247"/>
                  <a:gd name="T30" fmla="*/ 624 w 1248"/>
                  <a:gd name="T31" fmla="*/ 340 h 1247"/>
                  <a:gd name="T32" fmla="*/ 624 w 1248"/>
                  <a:gd name="T33" fmla="*/ 397 h 1247"/>
                  <a:gd name="T34" fmla="*/ 511 w 1248"/>
                  <a:gd name="T35" fmla="*/ 397 h 1247"/>
                  <a:gd name="T36" fmla="*/ 511 w 1248"/>
                  <a:gd name="T37" fmla="*/ 453 h 1247"/>
                  <a:gd name="T38" fmla="*/ 454 w 1248"/>
                  <a:gd name="T39" fmla="*/ 453 h 1247"/>
                  <a:gd name="T40" fmla="*/ 454 w 1248"/>
                  <a:gd name="T41" fmla="*/ 567 h 1247"/>
                  <a:gd name="T42" fmla="*/ 341 w 1248"/>
                  <a:gd name="T43" fmla="*/ 567 h 1247"/>
                  <a:gd name="T44" fmla="*/ 341 w 1248"/>
                  <a:gd name="T45" fmla="*/ 623 h 1247"/>
                  <a:gd name="T46" fmla="*/ 284 w 1248"/>
                  <a:gd name="T47" fmla="*/ 623 h 1247"/>
                  <a:gd name="T48" fmla="*/ 284 w 1248"/>
                  <a:gd name="T49" fmla="*/ 680 h 1247"/>
                  <a:gd name="T50" fmla="*/ 170 w 1248"/>
                  <a:gd name="T51" fmla="*/ 680 h 1247"/>
                  <a:gd name="T52" fmla="*/ 170 w 1248"/>
                  <a:gd name="T53" fmla="*/ 907 h 1247"/>
                  <a:gd name="T54" fmla="*/ 114 w 1248"/>
                  <a:gd name="T55" fmla="*/ 907 h 1247"/>
                  <a:gd name="T56" fmla="*/ 114 w 1248"/>
                  <a:gd name="T57" fmla="*/ 1077 h 1247"/>
                  <a:gd name="T58" fmla="*/ 57 w 1248"/>
                  <a:gd name="T59" fmla="*/ 1077 h 1247"/>
                  <a:gd name="T60" fmla="*/ 57 w 1248"/>
                  <a:gd name="T61" fmla="*/ 1134 h 1247"/>
                  <a:gd name="T62" fmla="*/ 0 w 1248"/>
                  <a:gd name="T63" fmla="*/ 1134 h 1247"/>
                  <a:gd name="T64" fmla="*/ 0 w 1248"/>
                  <a:gd name="T65" fmla="*/ 1190 h 1247"/>
                  <a:gd name="T66" fmla="*/ 57 w 1248"/>
                  <a:gd name="T67" fmla="*/ 1190 h 1247"/>
                  <a:gd name="T68" fmla="*/ 57 w 1248"/>
                  <a:gd name="T69" fmla="*/ 1247 h 1247"/>
                  <a:gd name="T70" fmla="*/ 170 w 1248"/>
                  <a:gd name="T71" fmla="*/ 1247 h 1247"/>
                  <a:gd name="T72" fmla="*/ 170 w 1248"/>
                  <a:gd name="T73" fmla="*/ 1190 h 1247"/>
                  <a:gd name="T74" fmla="*/ 227 w 1248"/>
                  <a:gd name="T75" fmla="*/ 1190 h 1247"/>
                  <a:gd name="T76" fmla="*/ 227 w 1248"/>
                  <a:gd name="T77" fmla="*/ 1077 h 1247"/>
                  <a:gd name="T78" fmla="*/ 341 w 1248"/>
                  <a:gd name="T79" fmla="*/ 1077 h 1247"/>
                  <a:gd name="T80" fmla="*/ 341 w 1248"/>
                  <a:gd name="T81" fmla="*/ 1020 h 1247"/>
                  <a:gd name="T82" fmla="*/ 567 w 1248"/>
                  <a:gd name="T83" fmla="*/ 1020 h 1247"/>
                  <a:gd name="T84" fmla="*/ 567 w 1248"/>
                  <a:gd name="T85" fmla="*/ 850 h 1247"/>
                  <a:gd name="T86" fmla="*/ 624 w 1248"/>
                  <a:gd name="T87" fmla="*/ 850 h 1247"/>
                  <a:gd name="T88" fmla="*/ 624 w 1248"/>
                  <a:gd name="T89" fmla="*/ 680 h 1247"/>
                  <a:gd name="T90" fmla="*/ 681 w 1248"/>
                  <a:gd name="T91" fmla="*/ 680 h 1247"/>
                  <a:gd name="T92" fmla="*/ 681 w 1248"/>
                  <a:gd name="T93" fmla="*/ 510 h 1247"/>
                  <a:gd name="T94" fmla="*/ 908 w 1248"/>
                  <a:gd name="T95" fmla="*/ 510 h 1247"/>
                  <a:gd name="T96" fmla="*/ 908 w 1248"/>
                  <a:gd name="T97" fmla="*/ 453 h 1247"/>
                  <a:gd name="T98" fmla="*/ 964 w 1248"/>
                  <a:gd name="T99" fmla="*/ 453 h 1247"/>
                  <a:gd name="T100" fmla="*/ 964 w 1248"/>
                  <a:gd name="T101" fmla="*/ 397 h 1247"/>
                  <a:gd name="T102" fmla="*/ 1078 w 1248"/>
                  <a:gd name="T103" fmla="*/ 397 h 1247"/>
                  <a:gd name="T104" fmla="*/ 1078 w 1248"/>
                  <a:gd name="T105" fmla="*/ 340 h 1247"/>
                  <a:gd name="T106" fmla="*/ 1134 w 1248"/>
                  <a:gd name="T107" fmla="*/ 340 h 1247"/>
                  <a:gd name="T108" fmla="*/ 1134 w 1248"/>
                  <a:gd name="T109" fmla="*/ 397 h 1247"/>
                  <a:gd name="T110" fmla="*/ 1248 w 1248"/>
                  <a:gd name="T111" fmla="*/ 397 h 1247"/>
                  <a:gd name="T112" fmla="*/ 1248 w 1248"/>
                  <a:gd name="T113" fmla="*/ 22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48" h="1247">
                    <a:moveTo>
                      <a:pt x="1248" y="227"/>
                    </a:moveTo>
                    <a:lnTo>
                      <a:pt x="1134" y="227"/>
                    </a:lnTo>
                    <a:lnTo>
                      <a:pt x="1134" y="170"/>
                    </a:lnTo>
                    <a:lnTo>
                      <a:pt x="1078" y="170"/>
                    </a:lnTo>
                    <a:lnTo>
                      <a:pt x="1078" y="113"/>
                    </a:lnTo>
                    <a:lnTo>
                      <a:pt x="908" y="113"/>
                    </a:lnTo>
                    <a:lnTo>
                      <a:pt x="908" y="56"/>
                    </a:lnTo>
                    <a:lnTo>
                      <a:pt x="851" y="56"/>
                    </a:lnTo>
                    <a:lnTo>
                      <a:pt x="851" y="0"/>
                    </a:lnTo>
                    <a:lnTo>
                      <a:pt x="737" y="0"/>
                    </a:lnTo>
                    <a:lnTo>
                      <a:pt x="737" y="56"/>
                    </a:lnTo>
                    <a:lnTo>
                      <a:pt x="681" y="56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511" y="397"/>
                    </a:lnTo>
                    <a:lnTo>
                      <a:pt x="511" y="453"/>
                    </a:lnTo>
                    <a:lnTo>
                      <a:pt x="454" y="453"/>
                    </a:lnTo>
                    <a:lnTo>
                      <a:pt x="454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284" y="623"/>
                    </a:lnTo>
                    <a:lnTo>
                      <a:pt x="284" y="680"/>
                    </a:lnTo>
                    <a:lnTo>
                      <a:pt x="170" y="680"/>
                    </a:lnTo>
                    <a:lnTo>
                      <a:pt x="170" y="907"/>
                    </a:lnTo>
                    <a:lnTo>
                      <a:pt x="114" y="907"/>
                    </a:lnTo>
                    <a:lnTo>
                      <a:pt x="114" y="1077"/>
                    </a:lnTo>
                    <a:lnTo>
                      <a:pt x="57" y="1077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190"/>
                    </a:lnTo>
                    <a:lnTo>
                      <a:pt x="57" y="1190"/>
                    </a:lnTo>
                    <a:lnTo>
                      <a:pt x="57" y="1247"/>
                    </a:lnTo>
                    <a:lnTo>
                      <a:pt x="170" y="1247"/>
                    </a:lnTo>
                    <a:lnTo>
                      <a:pt x="170" y="1190"/>
                    </a:lnTo>
                    <a:lnTo>
                      <a:pt x="227" y="1190"/>
                    </a:lnTo>
                    <a:lnTo>
                      <a:pt x="227" y="1077"/>
                    </a:lnTo>
                    <a:lnTo>
                      <a:pt x="341" y="1077"/>
                    </a:lnTo>
                    <a:lnTo>
                      <a:pt x="341" y="1020"/>
                    </a:lnTo>
                    <a:lnTo>
                      <a:pt x="567" y="1020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680"/>
                    </a:lnTo>
                    <a:lnTo>
                      <a:pt x="681" y="680"/>
                    </a:lnTo>
                    <a:lnTo>
                      <a:pt x="681" y="510"/>
                    </a:lnTo>
                    <a:lnTo>
                      <a:pt x="908" y="510"/>
                    </a:lnTo>
                    <a:lnTo>
                      <a:pt x="908" y="453"/>
                    </a:lnTo>
                    <a:lnTo>
                      <a:pt x="964" y="453"/>
                    </a:lnTo>
                    <a:lnTo>
                      <a:pt x="964" y="397"/>
                    </a:lnTo>
                    <a:lnTo>
                      <a:pt x="1078" y="397"/>
                    </a:lnTo>
                    <a:lnTo>
                      <a:pt x="1078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248" y="397"/>
                    </a:lnTo>
                    <a:lnTo>
                      <a:pt x="1248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6" name="Freeform 340"/>
              <p:cNvSpPr>
                <a:spLocks/>
              </p:cNvSpPr>
              <p:nvPr/>
            </p:nvSpPr>
            <p:spPr bwMode="auto">
              <a:xfrm>
                <a:off x="2728" y="926"/>
                <a:ext cx="453" cy="510"/>
              </a:xfrm>
              <a:custGeom>
                <a:avLst/>
                <a:gdLst>
                  <a:gd name="T0" fmla="*/ 453 w 453"/>
                  <a:gd name="T1" fmla="*/ 0 h 510"/>
                  <a:gd name="T2" fmla="*/ 227 w 453"/>
                  <a:gd name="T3" fmla="*/ 0 h 510"/>
                  <a:gd name="T4" fmla="*/ 227 w 453"/>
                  <a:gd name="T5" fmla="*/ 57 h 510"/>
                  <a:gd name="T6" fmla="*/ 170 w 453"/>
                  <a:gd name="T7" fmla="*/ 57 h 510"/>
                  <a:gd name="T8" fmla="*/ 170 w 453"/>
                  <a:gd name="T9" fmla="*/ 113 h 510"/>
                  <a:gd name="T10" fmla="*/ 57 w 453"/>
                  <a:gd name="T11" fmla="*/ 113 h 510"/>
                  <a:gd name="T12" fmla="*/ 57 w 453"/>
                  <a:gd name="T13" fmla="*/ 227 h 510"/>
                  <a:gd name="T14" fmla="*/ 0 w 453"/>
                  <a:gd name="T15" fmla="*/ 227 h 510"/>
                  <a:gd name="T16" fmla="*/ 0 w 453"/>
                  <a:gd name="T17" fmla="*/ 397 h 510"/>
                  <a:gd name="T18" fmla="*/ 113 w 453"/>
                  <a:gd name="T19" fmla="*/ 397 h 510"/>
                  <a:gd name="T20" fmla="*/ 113 w 453"/>
                  <a:gd name="T21" fmla="*/ 510 h 510"/>
                  <a:gd name="T22" fmla="*/ 227 w 453"/>
                  <a:gd name="T23" fmla="*/ 510 h 510"/>
                  <a:gd name="T24" fmla="*/ 227 w 453"/>
                  <a:gd name="T25" fmla="*/ 454 h 510"/>
                  <a:gd name="T26" fmla="*/ 340 w 453"/>
                  <a:gd name="T27" fmla="*/ 454 h 510"/>
                  <a:gd name="T28" fmla="*/ 340 w 453"/>
                  <a:gd name="T29" fmla="*/ 397 h 510"/>
                  <a:gd name="T30" fmla="*/ 453 w 453"/>
                  <a:gd name="T31" fmla="*/ 397 h 510"/>
                  <a:gd name="T32" fmla="*/ 453 w 453"/>
                  <a:gd name="T33" fmla="*/ 340 h 510"/>
                  <a:gd name="T34" fmla="*/ 397 w 453"/>
                  <a:gd name="T35" fmla="*/ 340 h 510"/>
                  <a:gd name="T36" fmla="*/ 397 w 453"/>
                  <a:gd name="T37" fmla="*/ 113 h 510"/>
                  <a:gd name="T38" fmla="*/ 453 w 453"/>
                  <a:gd name="T39" fmla="*/ 113 h 510"/>
                  <a:gd name="T40" fmla="*/ 453 w 453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510">
                    <a:moveTo>
                      <a:pt x="45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113"/>
                    </a:lnTo>
                    <a:lnTo>
                      <a:pt x="453" y="113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8" name="Freeform 342"/>
              <p:cNvSpPr>
                <a:spLocks/>
              </p:cNvSpPr>
              <p:nvPr/>
            </p:nvSpPr>
            <p:spPr bwMode="auto">
              <a:xfrm>
                <a:off x="1934" y="1323"/>
                <a:ext cx="964" cy="1077"/>
              </a:xfrm>
              <a:custGeom>
                <a:avLst/>
                <a:gdLst>
                  <a:gd name="T0" fmla="*/ 907 w 964"/>
                  <a:gd name="T1" fmla="*/ 0 h 1077"/>
                  <a:gd name="T2" fmla="*/ 737 w 964"/>
                  <a:gd name="T3" fmla="*/ 0 h 1077"/>
                  <a:gd name="T4" fmla="*/ 737 w 964"/>
                  <a:gd name="T5" fmla="*/ 57 h 1077"/>
                  <a:gd name="T6" fmla="*/ 680 w 964"/>
                  <a:gd name="T7" fmla="*/ 57 h 1077"/>
                  <a:gd name="T8" fmla="*/ 680 w 964"/>
                  <a:gd name="T9" fmla="*/ 170 h 1077"/>
                  <a:gd name="T10" fmla="*/ 624 w 964"/>
                  <a:gd name="T11" fmla="*/ 170 h 1077"/>
                  <a:gd name="T12" fmla="*/ 624 w 964"/>
                  <a:gd name="T13" fmla="*/ 227 h 1077"/>
                  <a:gd name="T14" fmla="*/ 567 w 964"/>
                  <a:gd name="T15" fmla="*/ 227 h 1077"/>
                  <a:gd name="T16" fmla="*/ 567 w 964"/>
                  <a:gd name="T17" fmla="*/ 397 h 1077"/>
                  <a:gd name="T18" fmla="*/ 510 w 964"/>
                  <a:gd name="T19" fmla="*/ 397 h 1077"/>
                  <a:gd name="T20" fmla="*/ 510 w 964"/>
                  <a:gd name="T21" fmla="*/ 510 h 1077"/>
                  <a:gd name="T22" fmla="*/ 567 w 964"/>
                  <a:gd name="T23" fmla="*/ 510 h 1077"/>
                  <a:gd name="T24" fmla="*/ 567 w 964"/>
                  <a:gd name="T25" fmla="*/ 624 h 1077"/>
                  <a:gd name="T26" fmla="*/ 510 w 964"/>
                  <a:gd name="T27" fmla="*/ 624 h 1077"/>
                  <a:gd name="T28" fmla="*/ 454 w 964"/>
                  <a:gd name="T29" fmla="*/ 624 h 1077"/>
                  <a:gd name="T30" fmla="*/ 454 w 964"/>
                  <a:gd name="T31" fmla="*/ 680 h 1077"/>
                  <a:gd name="T32" fmla="*/ 397 w 964"/>
                  <a:gd name="T33" fmla="*/ 680 h 1077"/>
                  <a:gd name="T34" fmla="*/ 397 w 964"/>
                  <a:gd name="T35" fmla="*/ 850 h 1077"/>
                  <a:gd name="T36" fmla="*/ 340 w 964"/>
                  <a:gd name="T37" fmla="*/ 850 h 1077"/>
                  <a:gd name="T38" fmla="*/ 340 w 964"/>
                  <a:gd name="T39" fmla="*/ 794 h 1077"/>
                  <a:gd name="T40" fmla="*/ 170 w 964"/>
                  <a:gd name="T41" fmla="*/ 794 h 1077"/>
                  <a:gd name="T42" fmla="*/ 170 w 964"/>
                  <a:gd name="T43" fmla="*/ 850 h 1077"/>
                  <a:gd name="T44" fmla="*/ 113 w 964"/>
                  <a:gd name="T45" fmla="*/ 850 h 1077"/>
                  <a:gd name="T46" fmla="*/ 113 w 964"/>
                  <a:gd name="T47" fmla="*/ 907 h 1077"/>
                  <a:gd name="T48" fmla="*/ 0 w 964"/>
                  <a:gd name="T49" fmla="*/ 907 h 1077"/>
                  <a:gd name="T50" fmla="*/ 0 w 964"/>
                  <a:gd name="T51" fmla="*/ 964 h 1077"/>
                  <a:gd name="T52" fmla="*/ 113 w 964"/>
                  <a:gd name="T53" fmla="*/ 964 h 1077"/>
                  <a:gd name="T54" fmla="*/ 113 w 964"/>
                  <a:gd name="T55" fmla="*/ 1077 h 1077"/>
                  <a:gd name="T56" fmla="*/ 340 w 964"/>
                  <a:gd name="T57" fmla="*/ 1077 h 1077"/>
                  <a:gd name="T58" fmla="*/ 340 w 964"/>
                  <a:gd name="T59" fmla="*/ 1021 h 1077"/>
                  <a:gd name="T60" fmla="*/ 454 w 964"/>
                  <a:gd name="T61" fmla="*/ 1021 h 1077"/>
                  <a:gd name="T62" fmla="*/ 454 w 964"/>
                  <a:gd name="T63" fmla="*/ 907 h 1077"/>
                  <a:gd name="T64" fmla="*/ 510 w 964"/>
                  <a:gd name="T65" fmla="*/ 907 h 1077"/>
                  <a:gd name="T66" fmla="*/ 510 w 964"/>
                  <a:gd name="T67" fmla="*/ 794 h 1077"/>
                  <a:gd name="T68" fmla="*/ 567 w 964"/>
                  <a:gd name="T69" fmla="*/ 794 h 1077"/>
                  <a:gd name="T70" fmla="*/ 567 w 964"/>
                  <a:gd name="T71" fmla="*/ 737 h 1077"/>
                  <a:gd name="T72" fmla="*/ 624 w 964"/>
                  <a:gd name="T73" fmla="*/ 737 h 1077"/>
                  <a:gd name="T74" fmla="*/ 624 w 964"/>
                  <a:gd name="T75" fmla="*/ 567 h 1077"/>
                  <a:gd name="T76" fmla="*/ 680 w 964"/>
                  <a:gd name="T77" fmla="*/ 567 h 1077"/>
                  <a:gd name="T78" fmla="*/ 680 w 964"/>
                  <a:gd name="T79" fmla="*/ 340 h 1077"/>
                  <a:gd name="T80" fmla="*/ 794 w 964"/>
                  <a:gd name="T81" fmla="*/ 340 h 1077"/>
                  <a:gd name="T82" fmla="*/ 794 w 964"/>
                  <a:gd name="T83" fmla="*/ 283 h 1077"/>
                  <a:gd name="T84" fmla="*/ 851 w 964"/>
                  <a:gd name="T85" fmla="*/ 283 h 1077"/>
                  <a:gd name="T86" fmla="*/ 851 w 964"/>
                  <a:gd name="T87" fmla="*/ 227 h 1077"/>
                  <a:gd name="T88" fmla="*/ 964 w 964"/>
                  <a:gd name="T89" fmla="*/ 227 h 1077"/>
                  <a:gd name="T90" fmla="*/ 964 w 964"/>
                  <a:gd name="T91" fmla="*/ 113 h 1077"/>
                  <a:gd name="T92" fmla="*/ 907 w 964"/>
                  <a:gd name="T93" fmla="*/ 113 h 1077"/>
                  <a:gd name="T94" fmla="*/ 907 w 964"/>
                  <a:gd name="T95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4" h="1077">
                    <a:moveTo>
                      <a:pt x="907" y="0"/>
                    </a:move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454" y="624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850"/>
                    </a:lnTo>
                    <a:lnTo>
                      <a:pt x="340" y="850"/>
                    </a:lnTo>
                    <a:lnTo>
                      <a:pt x="340" y="794"/>
                    </a:lnTo>
                    <a:lnTo>
                      <a:pt x="170" y="79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1077"/>
                    </a:lnTo>
                    <a:lnTo>
                      <a:pt x="340" y="1077"/>
                    </a:lnTo>
                    <a:lnTo>
                      <a:pt x="340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510" y="907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283"/>
                    </a:lnTo>
                    <a:lnTo>
                      <a:pt x="851" y="283"/>
                    </a:lnTo>
                    <a:lnTo>
                      <a:pt x="851" y="227"/>
                    </a:lnTo>
                    <a:lnTo>
                      <a:pt x="964" y="227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55" name="Group 344">
              <a:extLst>
                <a:ext uri="{FF2B5EF4-FFF2-40B4-BE49-F238E27FC236}">
                  <a16:creationId xmlns:a16="http://schemas.microsoft.com/office/drawing/2014/main" id="{6C3F4B7D-D26F-4871-9993-ADD27FFAB3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93432" y="4297739"/>
              <a:ext cx="2203748" cy="2300076"/>
              <a:chOff x="5620" y="3137"/>
              <a:chExt cx="1304" cy="1361"/>
            </a:xfrm>
          </p:grpSpPr>
          <p:sp>
            <p:nvSpPr>
              <p:cNvPr id="256" name="Freeform 283">
                <a:extLst>
                  <a:ext uri="{FF2B5EF4-FFF2-40B4-BE49-F238E27FC236}">
                    <a16:creationId xmlns:a16="http://schemas.microsoft.com/office/drawing/2014/main" id="{183100DC-8258-48ED-9608-3D22D0E3F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" y="3421"/>
                <a:ext cx="340" cy="283"/>
              </a:xfrm>
              <a:custGeom>
                <a:avLst/>
                <a:gdLst>
                  <a:gd name="T0" fmla="*/ 340 w 340"/>
                  <a:gd name="T1" fmla="*/ 113 h 283"/>
                  <a:gd name="T2" fmla="*/ 170 w 340"/>
                  <a:gd name="T3" fmla="*/ 113 h 283"/>
                  <a:gd name="T4" fmla="*/ 170 w 340"/>
                  <a:gd name="T5" fmla="*/ 0 h 283"/>
                  <a:gd name="T6" fmla="*/ 114 w 340"/>
                  <a:gd name="T7" fmla="*/ 0 h 283"/>
                  <a:gd name="T8" fmla="*/ 114 w 340"/>
                  <a:gd name="T9" fmla="*/ 57 h 283"/>
                  <a:gd name="T10" fmla="*/ 0 w 340"/>
                  <a:gd name="T11" fmla="*/ 57 h 283"/>
                  <a:gd name="T12" fmla="*/ 0 w 340"/>
                  <a:gd name="T13" fmla="*/ 170 h 283"/>
                  <a:gd name="T14" fmla="*/ 57 w 340"/>
                  <a:gd name="T15" fmla="*/ 170 h 283"/>
                  <a:gd name="T16" fmla="*/ 57 w 340"/>
                  <a:gd name="T17" fmla="*/ 283 h 283"/>
                  <a:gd name="T18" fmla="*/ 284 w 340"/>
                  <a:gd name="T19" fmla="*/ 283 h 283"/>
                  <a:gd name="T20" fmla="*/ 284 w 340"/>
                  <a:gd name="T21" fmla="*/ 227 h 283"/>
                  <a:gd name="T22" fmla="*/ 340 w 340"/>
                  <a:gd name="T23" fmla="*/ 227 h 283"/>
                  <a:gd name="T24" fmla="*/ 340 w 340"/>
                  <a:gd name="T25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3">
                    <a:moveTo>
                      <a:pt x="340" y="113"/>
                    </a:moveTo>
                    <a:lnTo>
                      <a:pt x="170" y="113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7" name="Freeform 284">
                <a:extLst>
                  <a:ext uri="{FF2B5EF4-FFF2-40B4-BE49-F238E27FC236}">
                    <a16:creationId xmlns:a16="http://schemas.microsoft.com/office/drawing/2014/main" id="{C0BFB1E9-D804-4E3B-B6FC-9574066D9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3648"/>
                <a:ext cx="283" cy="283"/>
              </a:xfrm>
              <a:custGeom>
                <a:avLst/>
                <a:gdLst>
                  <a:gd name="T0" fmla="*/ 0 w 283"/>
                  <a:gd name="T1" fmla="*/ 56 h 283"/>
                  <a:gd name="T2" fmla="*/ 0 w 283"/>
                  <a:gd name="T3" fmla="*/ 170 h 283"/>
                  <a:gd name="T4" fmla="*/ 56 w 283"/>
                  <a:gd name="T5" fmla="*/ 170 h 283"/>
                  <a:gd name="T6" fmla="*/ 56 w 283"/>
                  <a:gd name="T7" fmla="*/ 283 h 283"/>
                  <a:gd name="T8" fmla="*/ 170 w 283"/>
                  <a:gd name="T9" fmla="*/ 283 h 283"/>
                  <a:gd name="T10" fmla="*/ 170 w 283"/>
                  <a:gd name="T11" fmla="*/ 227 h 283"/>
                  <a:gd name="T12" fmla="*/ 283 w 283"/>
                  <a:gd name="T13" fmla="*/ 227 h 283"/>
                  <a:gd name="T14" fmla="*/ 283 w 283"/>
                  <a:gd name="T15" fmla="*/ 56 h 283"/>
                  <a:gd name="T16" fmla="*/ 226 w 283"/>
                  <a:gd name="T17" fmla="*/ 56 h 283"/>
                  <a:gd name="T18" fmla="*/ 226 w 283"/>
                  <a:gd name="T19" fmla="*/ 0 h 283"/>
                  <a:gd name="T20" fmla="*/ 170 w 283"/>
                  <a:gd name="T21" fmla="*/ 0 h 283"/>
                  <a:gd name="T22" fmla="*/ 170 w 283"/>
                  <a:gd name="T23" fmla="*/ 56 h 283"/>
                  <a:gd name="T24" fmla="*/ 0 w 283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0" y="56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8" name="Freeform 285">
                <a:extLst>
                  <a:ext uri="{FF2B5EF4-FFF2-40B4-BE49-F238E27FC236}">
                    <a16:creationId xmlns:a16="http://schemas.microsoft.com/office/drawing/2014/main" id="{B638EA87-F3B4-4B53-A87A-F02FB718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3" y="3875"/>
                <a:ext cx="227" cy="453"/>
              </a:xfrm>
              <a:custGeom>
                <a:avLst/>
                <a:gdLst>
                  <a:gd name="T0" fmla="*/ 170 w 227"/>
                  <a:gd name="T1" fmla="*/ 0 h 453"/>
                  <a:gd name="T2" fmla="*/ 170 w 227"/>
                  <a:gd name="T3" fmla="*/ 226 h 453"/>
                  <a:gd name="T4" fmla="*/ 227 w 227"/>
                  <a:gd name="T5" fmla="*/ 226 h 453"/>
                  <a:gd name="T6" fmla="*/ 227 w 227"/>
                  <a:gd name="T7" fmla="*/ 453 h 453"/>
                  <a:gd name="T8" fmla="*/ 170 w 227"/>
                  <a:gd name="T9" fmla="*/ 453 h 453"/>
                  <a:gd name="T10" fmla="*/ 170 w 227"/>
                  <a:gd name="T11" fmla="*/ 396 h 453"/>
                  <a:gd name="T12" fmla="*/ 114 w 227"/>
                  <a:gd name="T13" fmla="*/ 396 h 453"/>
                  <a:gd name="T14" fmla="*/ 114 w 227"/>
                  <a:gd name="T15" fmla="*/ 340 h 453"/>
                  <a:gd name="T16" fmla="*/ 57 w 227"/>
                  <a:gd name="T17" fmla="*/ 340 h 453"/>
                  <a:gd name="T18" fmla="*/ 57 w 227"/>
                  <a:gd name="T19" fmla="*/ 283 h 453"/>
                  <a:gd name="T20" fmla="*/ 0 w 227"/>
                  <a:gd name="T21" fmla="*/ 283 h 453"/>
                  <a:gd name="T22" fmla="*/ 0 w 227"/>
                  <a:gd name="T23" fmla="*/ 56 h 453"/>
                  <a:gd name="T24" fmla="*/ 114 w 227"/>
                  <a:gd name="T25" fmla="*/ 56 h 453"/>
                  <a:gd name="T26" fmla="*/ 114 w 227"/>
                  <a:gd name="T27" fmla="*/ 0 h 453"/>
                  <a:gd name="T28" fmla="*/ 170 w 227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453">
                    <a:moveTo>
                      <a:pt x="170" y="0"/>
                    </a:move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9" name="Freeform 286">
                <a:extLst>
                  <a:ext uri="{FF2B5EF4-FFF2-40B4-BE49-F238E27FC236}">
                    <a16:creationId xmlns:a16="http://schemas.microsoft.com/office/drawing/2014/main" id="{FF64748E-14DF-449F-A03F-FB962A411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3931"/>
                <a:ext cx="453" cy="511"/>
              </a:xfrm>
              <a:custGeom>
                <a:avLst/>
                <a:gdLst>
                  <a:gd name="T0" fmla="*/ 283 w 453"/>
                  <a:gd name="T1" fmla="*/ 0 h 511"/>
                  <a:gd name="T2" fmla="*/ 170 w 453"/>
                  <a:gd name="T3" fmla="*/ 0 h 511"/>
                  <a:gd name="T4" fmla="*/ 170 w 453"/>
                  <a:gd name="T5" fmla="*/ 57 h 511"/>
                  <a:gd name="T6" fmla="*/ 0 w 453"/>
                  <a:gd name="T7" fmla="*/ 57 h 511"/>
                  <a:gd name="T8" fmla="*/ 0 w 453"/>
                  <a:gd name="T9" fmla="*/ 340 h 511"/>
                  <a:gd name="T10" fmla="*/ 56 w 453"/>
                  <a:gd name="T11" fmla="*/ 340 h 511"/>
                  <a:gd name="T12" fmla="*/ 56 w 453"/>
                  <a:gd name="T13" fmla="*/ 397 h 511"/>
                  <a:gd name="T14" fmla="*/ 113 w 453"/>
                  <a:gd name="T15" fmla="*/ 397 h 511"/>
                  <a:gd name="T16" fmla="*/ 113 w 453"/>
                  <a:gd name="T17" fmla="*/ 454 h 511"/>
                  <a:gd name="T18" fmla="*/ 170 w 453"/>
                  <a:gd name="T19" fmla="*/ 454 h 511"/>
                  <a:gd name="T20" fmla="*/ 170 w 453"/>
                  <a:gd name="T21" fmla="*/ 511 h 511"/>
                  <a:gd name="T22" fmla="*/ 283 w 453"/>
                  <a:gd name="T23" fmla="*/ 511 h 511"/>
                  <a:gd name="T24" fmla="*/ 283 w 453"/>
                  <a:gd name="T25" fmla="*/ 454 h 511"/>
                  <a:gd name="T26" fmla="*/ 340 w 453"/>
                  <a:gd name="T27" fmla="*/ 454 h 511"/>
                  <a:gd name="T28" fmla="*/ 340 w 453"/>
                  <a:gd name="T29" fmla="*/ 397 h 511"/>
                  <a:gd name="T30" fmla="*/ 453 w 453"/>
                  <a:gd name="T31" fmla="*/ 397 h 511"/>
                  <a:gd name="T32" fmla="*/ 453 w 453"/>
                  <a:gd name="T33" fmla="*/ 340 h 511"/>
                  <a:gd name="T34" fmla="*/ 397 w 453"/>
                  <a:gd name="T35" fmla="*/ 340 h 511"/>
                  <a:gd name="T36" fmla="*/ 397 w 453"/>
                  <a:gd name="T37" fmla="*/ 284 h 511"/>
                  <a:gd name="T38" fmla="*/ 340 w 453"/>
                  <a:gd name="T39" fmla="*/ 284 h 511"/>
                  <a:gd name="T40" fmla="*/ 340 w 453"/>
                  <a:gd name="T41" fmla="*/ 227 h 511"/>
                  <a:gd name="T42" fmla="*/ 283 w 453"/>
                  <a:gd name="T43" fmla="*/ 227 h 511"/>
                  <a:gd name="T44" fmla="*/ 283 w 453"/>
                  <a:gd name="T45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511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0" name="Freeform 287">
                <a:extLst>
                  <a:ext uri="{FF2B5EF4-FFF2-40B4-BE49-F238E27FC236}">
                    <a16:creationId xmlns:a16="http://schemas.microsoft.com/office/drawing/2014/main" id="{A583E115-4F90-401F-86A9-02477043C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818"/>
                <a:ext cx="284" cy="510"/>
              </a:xfrm>
              <a:custGeom>
                <a:avLst/>
                <a:gdLst>
                  <a:gd name="T0" fmla="*/ 57 w 284"/>
                  <a:gd name="T1" fmla="*/ 0 h 510"/>
                  <a:gd name="T2" fmla="*/ 284 w 284"/>
                  <a:gd name="T3" fmla="*/ 0 h 510"/>
                  <a:gd name="T4" fmla="*/ 284 w 284"/>
                  <a:gd name="T5" fmla="*/ 283 h 510"/>
                  <a:gd name="T6" fmla="*/ 227 w 284"/>
                  <a:gd name="T7" fmla="*/ 283 h 510"/>
                  <a:gd name="T8" fmla="*/ 227 w 284"/>
                  <a:gd name="T9" fmla="*/ 397 h 510"/>
                  <a:gd name="T10" fmla="*/ 170 w 284"/>
                  <a:gd name="T11" fmla="*/ 397 h 510"/>
                  <a:gd name="T12" fmla="*/ 170 w 284"/>
                  <a:gd name="T13" fmla="*/ 453 h 510"/>
                  <a:gd name="T14" fmla="*/ 114 w 284"/>
                  <a:gd name="T15" fmla="*/ 453 h 510"/>
                  <a:gd name="T16" fmla="*/ 114 w 284"/>
                  <a:gd name="T17" fmla="*/ 510 h 510"/>
                  <a:gd name="T18" fmla="*/ 57 w 284"/>
                  <a:gd name="T19" fmla="*/ 510 h 510"/>
                  <a:gd name="T20" fmla="*/ 57 w 284"/>
                  <a:gd name="T21" fmla="*/ 283 h 510"/>
                  <a:gd name="T22" fmla="*/ 0 w 284"/>
                  <a:gd name="T23" fmla="*/ 283 h 510"/>
                  <a:gd name="T24" fmla="*/ 0 w 284"/>
                  <a:gd name="T25" fmla="*/ 57 h 510"/>
                  <a:gd name="T26" fmla="*/ 57 w 284"/>
                  <a:gd name="T27" fmla="*/ 57 h 510"/>
                  <a:gd name="T28" fmla="*/ 57 w 284"/>
                  <a:gd name="T2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510">
                    <a:moveTo>
                      <a:pt x="57" y="0"/>
                    </a:moveTo>
                    <a:lnTo>
                      <a:pt x="284" y="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1" name="Freeform 288">
                <a:extLst>
                  <a:ext uri="{FF2B5EF4-FFF2-40B4-BE49-F238E27FC236}">
                    <a16:creationId xmlns:a16="http://schemas.microsoft.com/office/drawing/2014/main" id="{25F0C8CB-DA79-49A2-A64E-7EB63001E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364"/>
                <a:ext cx="284" cy="454"/>
              </a:xfrm>
              <a:custGeom>
                <a:avLst/>
                <a:gdLst>
                  <a:gd name="T0" fmla="*/ 0 w 284"/>
                  <a:gd name="T1" fmla="*/ 170 h 454"/>
                  <a:gd name="T2" fmla="*/ 0 w 284"/>
                  <a:gd name="T3" fmla="*/ 340 h 454"/>
                  <a:gd name="T4" fmla="*/ 57 w 284"/>
                  <a:gd name="T5" fmla="*/ 340 h 454"/>
                  <a:gd name="T6" fmla="*/ 57 w 284"/>
                  <a:gd name="T7" fmla="*/ 454 h 454"/>
                  <a:gd name="T8" fmla="*/ 284 w 284"/>
                  <a:gd name="T9" fmla="*/ 454 h 454"/>
                  <a:gd name="T10" fmla="*/ 284 w 284"/>
                  <a:gd name="T11" fmla="*/ 227 h 454"/>
                  <a:gd name="T12" fmla="*/ 227 w 284"/>
                  <a:gd name="T13" fmla="*/ 227 h 454"/>
                  <a:gd name="T14" fmla="*/ 227 w 284"/>
                  <a:gd name="T15" fmla="*/ 0 h 454"/>
                  <a:gd name="T16" fmla="*/ 57 w 284"/>
                  <a:gd name="T17" fmla="*/ 0 h 454"/>
                  <a:gd name="T18" fmla="*/ 57 w 284"/>
                  <a:gd name="T19" fmla="*/ 114 h 454"/>
                  <a:gd name="T20" fmla="*/ 0 w 284"/>
                  <a:gd name="T21" fmla="*/ 114 h 454"/>
                  <a:gd name="T22" fmla="*/ 0 w 284"/>
                  <a:gd name="T23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454">
                    <a:moveTo>
                      <a:pt x="0" y="170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4"/>
                    </a:lnTo>
                    <a:lnTo>
                      <a:pt x="284" y="45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2" name="Freeform 299">
                <a:extLst>
                  <a:ext uri="{FF2B5EF4-FFF2-40B4-BE49-F238E27FC236}">
                    <a16:creationId xmlns:a16="http://schemas.microsoft.com/office/drawing/2014/main" id="{AEC2A560-B7C8-4759-8849-81B32AE50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" y="3591"/>
                <a:ext cx="453" cy="624"/>
              </a:xfrm>
              <a:custGeom>
                <a:avLst/>
                <a:gdLst>
                  <a:gd name="T0" fmla="*/ 0 w 453"/>
                  <a:gd name="T1" fmla="*/ 113 h 624"/>
                  <a:gd name="T2" fmla="*/ 0 w 453"/>
                  <a:gd name="T3" fmla="*/ 397 h 624"/>
                  <a:gd name="T4" fmla="*/ 56 w 453"/>
                  <a:gd name="T5" fmla="*/ 397 h 624"/>
                  <a:gd name="T6" fmla="*/ 56 w 453"/>
                  <a:gd name="T7" fmla="*/ 454 h 624"/>
                  <a:gd name="T8" fmla="*/ 0 w 453"/>
                  <a:gd name="T9" fmla="*/ 454 h 624"/>
                  <a:gd name="T10" fmla="*/ 0 w 453"/>
                  <a:gd name="T11" fmla="*/ 510 h 624"/>
                  <a:gd name="T12" fmla="*/ 56 w 453"/>
                  <a:gd name="T13" fmla="*/ 510 h 624"/>
                  <a:gd name="T14" fmla="*/ 56 w 453"/>
                  <a:gd name="T15" fmla="*/ 624 h 624"/>
                  <a:gd name="T16" fmla="*/ 170 w 453"/>
                  <a:gd name="T17" fmla="*/ 624 h 624"/>
                  <a:gd name="T18" fmla="*/ 170 w 453"/>
                  <a:gd name="T19" fmla="*/ 397 h 624"/>
                  <a:gd name="T20" fmla="*/ 340 w 453"/>
                  <a:gd name="T21" fmla="*/ 397 h 624"/>
                  <a:gd name="T22" fmla="*/ 340 w 453"/>
                  <a:gd name="T23" fmla="*/ 340 h 624"/>
                  <a:gd name="T24" fmla="*/ 453 w 453"/>
                  <a:gd name="T25" fmla="*/ 340 h 624"/>
                  <a:gd name="T26" fmla="*/ 453 w 453"/>
                  <a:gd name="T27" fmla="*/ 227 h 624"/>
                  <a:gd name="T28" fmla="*/ 397 w 453"/>
                  <a:gd name="T29" fmla="*/ 227 h 624"/>
                  <a:gd name="T30" fmla="*/ 397 w 453"/>
                  <a:gd name="T31" fmla="*/ 113 h 624"/>
                  <a:gd name="T32" fmla="*/ 340 w 453"/>
                  <a:gd name="T33" fmla="*/ 113 h 624"/>
                  <a:gd name="T34" fmla="*/ 340 w 453"/>
                  <a:gd name="T35" fmla="*/ 57 h 624"/>
                  <a:gd name="T36" fmla="*/ 226 w 453"/>
                  <a:gd name="T37" fmla="*/ 57 h 624"/>
                  <a:gd name="T38" fmla="*/ 226 w 453"/>
                  <a:gd name="T39" fmla="*/ 0 h 624"/>
                  <a:gd name="T40" fmla="*/ 113 w 453"/>
                  <a:gd name="T41" fmla="*/ 0 h 624"/>
                  <a:gd name="T42" fmla="*/ 113 w 453"/>
                  <a:gd name="T43" fmla="*/ 113 h 624"/>
                  <a:gd name="T44" fmla="*/ 0 w 453"/>
                  <a:gd name="T4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624">
                    <a:moveTo>
                      <a:pt x="0" y="113"/>
                    </a:move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3" name="Freeform 301">
                <a:extLst>
                  <a:ext uri="{FF2B5EF4-FFF2-40B4-BE49-F238E27FC236}">
                    <a16:creationId xmlns:a16="http://schemas.microsoft.com/office/drawing/2014/main" id="{A68188CA-14F9-4ED6-AED8-07912CA1A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4215"/>
                <a:ext cx="510" cy="283"/>
              </a:xfrm>
              <a:custGeom>
                <a:avLst/>
                <a:gdLst>
                  <a:gd name="T0" fmla="*/ 453 w 510"/>
                  <a:gd name="T1" fmla="*/ 0 h 283"/>
                  <a:gd name="T2" fmla="*/ 453 w 510"/>
                  <a:gd name="T3" fmla="*/ 56 h 283"/>
                  <a:gd name="T4" fmla="*/ 510 w 510"/>
                  <a:gd name="T5" fmla="*/ 56 h 283"/>
                  <a:gd name="T6" fmla="*/ 510 w 510"/>
                  <a:gd name="T7" fmla="*/ 170 h 283"/>
                  <a:gd name="T8" fmla="*/ 453 w 510"/>
                  <a:gd name="T9" fmla="*/ 170 h 283"/>
                  <a:gd name="T10" fmla="*/ 453 w 510"/>
                  <a:gd name="T11" fmla="*/ 283 h 283"/>
                  <a:gd name="T12" fmla="*/ 0 w 510"/>
                  <a:gd name="T13" fmla="*/ 283 h 283"/>
                  <a:gd name="T14" fmla="*/ 0 w 510"/>
                  <a:gd name="T15" fmla="*/ 227 h 283"/>
                  <a:gd name="T16" fmla="*/ 56 w 510"/>
                  <a:gd name="T17" fmla="*/ 227 h 283"/>
                  <a:gd name="T18" fmla="*/ 56 w 510"/>
                  <a:gd name="T19" fmla="*/ 170 h 283"/>
                  <a:gd name="T20" fmla="*/ 113 w 510"/>
                  <a:gd name="T21" fmla="*/ 170 h 283"/>
                  <a:gd name="T22" fmla="*/ 113 w 510"/>
                  <a:gd name="T23" fmla="*/ 113 h 283"/>
                  <a:gd name="T24" fmla="*/ 340 w 510"/>
                  <a:gd name="T25" fmla="*/ 113 h 283"/>
                  <a:gd name="T26" fmla="*/ 340 w 510"/>
                  <a:gd name="T27" fmla="*/ 56 h 283"/>
                  <a:gd name="T28" fmla="*/ 396 w 510"/>
                  <a:gd name="T29" fmla="*/ 56 h 283"/>
                  <a:gd name="T30" fmla="*/ 396 w 510"/>
                  <a:gd name="T31" fmla="*/ 0 h 283"/>
                  <a:gd name="T32" fmla="*/ 453 w 510"/>
                  <a:gd name="T3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283">
                    <a:moveTo>
                      <a:pt x="453" y="0"/>
                    </a:moveTo>
                    <a:lnTo>
                      <a:pt x="453" y="56"/>
                    </a:lnTo>
                    <a:lnTo>
                      <a:pt x="510" y="56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6" y="56"/>
                    </a:lnTo>
                    <a:lnTo>
                      <a:pt x="396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4" name="Freeform 316">
                <a:extLst>
                  <a:ext uri="{FF2B5EF4-FFF2-40B4-BE49-F238E27FC236}">
                    <a16:creationId xmlns:a16="http://schemas.microsoft.com/office/drawing/2014/main" id="{05B9E63D-4FAD-4202-B2AD-DEC7C2771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" y="3704"/>
                <a:ext cx="454" cy="624"/>
              </a:xfrm>
              <a:custGeom>
                <a:avLst/>
                <a:gdLst>
                  <a:gd name="T0" fmla="*/ 454 w 454"/>
                  <a:gd name="T1" fmla="*/ 397 h 624"/>
                  <a:gd name="T2" fmla="*/ 454 w 454"/>
                  <a:gd name="T3" fmla="*/ 171 h 624"/>
                  <a:gd name="T4" fmla="*/ 284 w 454"/>
                  <a:gd name="T5" fmla="*/ 171 h 624"/>
                  <a:gd name="T6" fmla="*/ 284 w 454"/>
                  <a:gd name="T7" fmla="*/ 114 h 624"/>
                  <a:gd name="T8" fmla="*/ 227 w 454"/>
                  <a:gd name="T9" fmla="*/ 114 h 624"/>
                  <a:gd name="T10" fmla="*/ 170 w 454"/>
                  <a:gd name="T11" fmla="*/ 114 h 624"/>
                  <a:gd name="T12" fmla="*/ 170 w 454"/>
                  <a:gd name="T13" fmla="*/ 57 h 624"/>
                  <a:gd name="T14" fmla="*/ 114 w 454"/>
                  <a:gd name="T15" fmla="*/ 57 h 624"/>
                  <a:gd name="T16" fmla="*/ 114 w 454"/>
                  <a:gd name="T17" fmla="*/ 0 h 624"/>
                  <a:gd name="T18" fmla="*/ 57 w 454"/>
                  <a:gd name="T19" fmla="*/ 0 h 624"/>
                  <a:gd name="T20" fmla="*/ 57 w 454"/>
                  <a:gd name="T21" fmla="*/ 397 h 624"/>
                  <a:gd name="T22" fmla="*/ 0 w 454"/>
                  <a:gd name="T23" fmla="*/ 397 h 624"/>
                  <a:gd name="T24" fmla="*/ 0 w 454"/>
                  <a:gd name="T25" fmla="*/ 567 h 624"/>
                  <a:gd name="T26" fmla="*/ 57 w 454"/>
                  <a:gd name="T27" fmla="*/ 567 h 624"/>
                  <a:gd name="T28" fmla="*/ 57 w 454"/>
                  <a:gd name="T29" fmla="*/ 624 h 624"/>
                  <a:gd name="T30" fmla="*/ 114 w 454"/>
                  <a:gd name="T31" fmla="*/ 624 h 624"/>
                  <a:gd name="T32" fmla="*/ 114 w 454"/>
                  <a:gd name="T33" fmla="*/ 567 h 624"/>
                  <a:gd name="T34" fmla="*/ 227 w 454"/>
                  <a:gd name="T35" fmla="*/ 567 h 624"/>
                  <a:gd name="T36" fmla="*/ 227 w 454"/>
                  <a:gd name="T37" fmla="*/ 454 h 624"/>
                  <a:gd name="T38" fmla="*/ 340 w 454"/>
                  <a:gd name="T39" fmla="*/ 454 h 624"/>
                  <a:gd name="T40" fmla="*/ 340 w 454"/>
                  <a:gd name="T41" fmla="*/ 511 h 624"/>
                  <a:gd name="T42" fmla="*/ 397 w 454"/>
                  <a:gd name="T43" fmla="*/ 511 h 624"/>
                  <a:gd name="T44" fmla="*/ 397 w 454"/>
                  <a:gd name="T45" fmla="*/ 397 h 624"/>
                  <a:gd name="T46" fmla="*/ 454 w 454"/>
                  <a:gd name="T47" fmla="*/ 39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624">
                    <a:moveTo>
                      <a:pt x="454" y="397"/>
                    </a:moveTo>
                    <a:lnTo>
                      <a:pt x="454" y="171"/>
                    </a:lnTo>
                    <a:lnTo>
                      <a:pt x="284" y="171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397"/>
                    </a:lnTo>
                    <a:lnTo>
                      <a:pt x="454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5" name="Freeform 319">
                <a:extLst>
                  <a:ext uri="{FF2B5EF4-FFF2-40B4-BE49-F238E27FC236}">
                    <a16:creationId xmlns:a16="http://schemas.microsoft.com/office/drawing/2014/main" id="{46E891A7-7CFF-4D6B-B4B8-CC8709C91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" y="3137"/>
                <a:ext cx="454" cy="738"/>
              </a:xfrm>
              <a:custGeom>
                <a:avLst/>
                <a:gdLst>
                  <a:gd name="T0" fmla="*/ 57 w 454"/>
                  <a:gd name="T1" fmla="*/ 0 h 738"/>
                  <a:gd name="T2" fmla="*/ 114 w 454"/>
                  <a:gd name="T3" fmla="*/ 0 h 738"/>
                  <a:gd name="T4" fmla="*/ 114 w 454"/>
                  <a:gd name="T5" fmla="*/ 57 h 738"/>
                  <a:gd name="T6" fmla="*/ 227 w 454"/>
                  <a:gd name="T7" fmla="*/ 57 h 738"/>
                  <a:gd name="T8" fmla="*/ 227 w 454"/>
                  <a:gd name="T9" fmla="*/ 114 h 738"/>
                  <a:gd name="T10" fmla="*/ 284 w 454"/>
                  <a:gd name="T11" fmla="*/ 114 h 738"/>
                  <a:gd name="T12" fmla="*/ 284 w 454"/>
                  <a:gd name="T13" fmla="*/ 284 h 738"/>
                  <a:gd name="T14" fmla="*/ 227 w 454"/>
                  <a:gd name="T15" fmla="*/ 284 h 738"/>
                  <a:gd name="T16" fmla="*/ 227 w 454"/>
                  <a:gd name="T17" fmla="*/ 397 h 738"/>
                  <a:gd name="T18" fmla="*/ 454 w 454"/>
                  <a:gd name="T19" fmla="*/ 397 h 738"/>
                  <a:gd name="T20" fmla="*/ 454 w 454"/>
                  <a:gd name="T21" fmla="*/ 738 h 738"/>
                  <a:gd name="T22" fmla="*/ 284 w 454"/>
                  <a:gd name="T23" fmla="*/ 738 h 738"/>
                  <a:gd name="T24" fmla="*/ 284 w 454"/>
                  <a:gd name="T25" fmla="*/ 681 h 738"/>
                  <a:gd name="T26" fmla="*/ 170 w 454"/>
                  <a:gd name="T27" fmla="*/ 681 h 738"/>
                  <a:gd name="T28" fmla="*/ 170 w 454"/>
                  <a:gd name="T29" fmla="*/ 624 h 738"/>
                  <a:gd name="T30" fmla="*/ 114 w 454"/>
                  <a:gd name="T31" fmla="*/ 624 h 738"/>
                  <a:gd name="T32" fmla="*/ 114 w 454"/>
                  <a:gd name="T33" fmla="*/ 567 h 738"/>
                  <a:gd name="T34" fmla="*/ 57 w 454"/>
                  <a:gd name="T35" fmla="*/ 567 h 738"/>
                  <a:gd name="T36" fmla="*/ 57 w 454"/>
                  <a:gd name="T37" fmla="*/ 454 h 738"/>
                  <a:gd name="T38" fmla="*/ 0 w 454"/>
                  <a:gd name="T39" fmla="*/ 454 h 738"/>
                  <a:gd name="T40" fmla="*/ 0 w 454"/>
                  <a:gd name="T41" fmla="*/ 227 h 738"/>
                  <a:gd name="T42" fmla="*/ 57 w 454"/>
                  <a:gd name="T43" fmla="*/ 227 h 738"/>
                  <a:gd name="T44" fmla="*/ 57 w 454"/>
                  <a:gd name="T45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738">
                    <a:moveTo>
                      <a:pt x="57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454" y="397"/>
                    </a:lnTo>
                    <a:lnTo>
                      <a:pt x="454" y="738"/>
                    </a:lnTo>
                    <a:lnTo>
                      <a:pt x="284" y="738"/>
                    </a:lnTo>
                    <a:lnTo>
                      <a:pt x="284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60CDE92E-745A-4E6D-BD08-22495F15E81C}"/>
              </a:ext>
            </a:extLst>
          </p:cNvPr>
          <p:cNvSpPr txBox="1"/>
          <p:nvPr/>
        </p:nvSpPr>
        <p:spPr>
          <a:xfrm>
            <a:off x="433290" y="4806737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さいたま市</a:t>
            </a:r>
          </a:p>
        </p:txBody>
      </p:sp>
      <p:sp>
        <p:nvSpPr>
          <p:cNvPr id="297" name="Freeform 935">
            <a:extLst>
              <a:ext uri="{FF2B5EF4-FFF2-40B4-BE49-F238E27FC236}">
                <a16:creationId xmlns:a16="http://schemas.microsoft.com/office/drawing/2014/main" id="{75DA8994-FBD6-4A3D-83DC-CACA95DC04CA}"/>
              </a:ext>
            </a:extLst>
          </p:cNvPr>
          <p:cNvSpPr>
            <a:spLocks/>
          </p:cNvSpPr>
          <p:nvPr/>
        </p:nvSpPr>
        <p:spPr bwMode="auto">
          <a:xfrm>
            <a:off x="7910233" y="3982807"/>
            <a:ext cx="835706" cy="963840"/>
          </a:xfrm>
          <a:custGeom>
            <a:avLst/>
            <a:gdLst>
              <a:gd name="connsiteX0" fmla="*/ 495300 w 1169988"/>
              <a:gd name="connsiteY0" fmla="*/ 630238 h 1349376"/>
              <a:gd name="connsiteX1" fmla="*/ 495300 w 1169988"/>
              <a:gd name="connsiteY1" fmla="*/ 630238 h 1349376"/>
              <a:gd name="connsiteX2" fmla="*/ 585788 w 1169988"/>
              <a:gd name="connsiteY2" fmla="*/ 720726 h 1349376"/>
              <a:gd name="connsiteX3" fmla="*/ 495300 w 1169988"/>
              <a:gd name="connsiteY3" fmla="*/ 630238 h 1349376"/>
              <a:gd name="connsiteX4" fmla="*/ 720725 w 1169988"/>
              <a:gd name="connsiteY4" fmla="*/ 0 h 1349376"/>
              <a:gd name="connsiteX5" fmla="*/ 811213 w 1169988"/>
              <a:gd name="connsiteY5" fmla="*/ 44450 h 1349376"/>
              <a:gd name="connsiteX6" fmla="*/ 900113 w 1169988"/>
              <a:gd name="connsiteY6" fmla="*/ 179388 h 1349376"/>
              <a:gd name="connsiteX7" fmla="*/ 990600 w 1169988"/>
              <a:gd name="connsiteY7" fmla="*/ 225425 h 1349376"/>
              <a:gd name="connsiteX8" fmla="*/ 900113 w 1169988"/>
              <a:gd name="connsiteY8" fmla="*/ 314325 h 1349376"/>
              <a:gd name="connsiteX9" fmla="*/ 1035050 w 1169988"/>
              <a:gd name="connsiteY9" fmla="*/ 449263 h 1349376"/>
              <a:gd name="connsiteX10" fmla="*/ 990600 w 1169988"/>
              <a:gd name="connsiteY10" fmla="*/ 495301 h 1349376"/>
              <a:gd name="connsiteX11" fmla="*/ 1081088 w 1169988"/>
              <a:gd name="connsiteY11" fmla="*/ 584201 h 1349376"/>
              <a:gd name="connsiteX12" fmla="*/ 1035050 w 1169988"/>
              <a:gd name="connsiteY12" fmla="*/ 584201 h 1349376"/>
              <a:gd name="connsiteX13" fmla="*/ 1081088 w 1169988"/>
              <a:gd name="connsiteY13" fmla="*/ 674688 h 1349376"/>
              <a:gd name="connsiteX14" fmla="*/ 1125538 w 1169988"/>
              <a:gd name="connsiteY14" fmla="*/ 674688 h 1349376"/>
              <a:gd name="connsiteX15" fmla="*/ 1169988 w 1169988"/>
              <a:gd name="connsiteY15" fmla="*/ 765176 h 1349376"/>
              <a:gd name="connsiteX16" fmla="*/ 1035050 w 1169988"/>
              <a:gd name="connsiteY16" fmla="*/ 855663 h 1349376"/>
              <a:gd name="connsiteX17" fmla="*/ 990600 w 1169988"/>
              <a:gd name="connsiteY17" fmla="*/ 855663 h 1349376"/>
              <a:gd name="connsiteX18" fmla="*/ 855663 w 1169988"/>
              <a:gd name="connsiteY18" fmla="*/ 944563 h 1349376"/>
              <a:gd name="connsiteX19" fmla="*/ 855663 w 1169988"/>
              <a:gd name="connsiteY19" fmla="*/ 944563 h 1349376"/>
              <a:gd name="connsiteX20" fmla="*/ 811213 w 1169988"/>
              <a:gd name="connsiteY20" fmla="*/ 990600 h 1349376"/>
              <a:gd name="connsiteX21" fmla="*/ 765175 w 1169988"/>
              <a:gd name="connsiteY21" fmla="*/ 900113 h 1349376"/>
              <a:gd name="connsiteX22" fmla="*/ 585788 w 1169988"/>
              <a:gd name="connsiteY22" fmla="*/ 900113 h 1349376"/>
              <a:gd name="connsiteX23" fmla="*/ 541338 w 1169988"/>
              <a:gd name="connsiteY23" fmla="*/ 855663 h 1349376"/>
              <a:gd name="connsiteX24" fmla="*/ 541338 w 1169988"/>
              <a:gd name="connsiteY24" fmla="*/ 855663 h 1349376"/>
              <a:gd name="connsiteX25" fmla="*/ 585788 w 1169988"/>
              <a:gd name="connsiteY25" fmla="*/ 900113 h 1349376"/>
              <a:gd name="connsiteX26" fmla="*/ 765175 w 1169988"/>
              <a:gd name="connsiteY26" fmla="*/ 900113 h 1349376"/>
              <a:gd name="connsiteX27" fmla="*/ 811213 w 1169988"/>
              <a:gd name="connsiteY27" fmla="*/ 990601 h 1349376"/>
              <a:gd name="connsiteX28" fmla="*/ 811213 w 1169988"/>
              <a:gd name="connsiteY28" fmla="*/ 1035051 h 1349376"/>
              <a:gd name="connsiteX29" fmla="*/ 900113 w 1169988"/>
              <a:gd name="connsiteY29" fmla="*/ 1125539 h 1349376"/>
              <a:gd name="connsiteX30" fmla="*/ 855663 w 1169988"/>
              <a:gd name="connsiteY30" fmla="*/ 1260476 h 1349376"/>
              <a:gd name="connsiteX31" fmla="*/ 765175 w 1169988"/>
              <a:gd name="connsiteY31" fmla="*/ 1260476 h 1349376"/>
              <a:gd name="connsiteX32" fmla="*/ 676275 w 1169988"/>
              <a:gd name="connsiteY32" fmla="*/ 1349376 h 1349376"/>
              <a:gd name="connsiteX33" fmla="*/ 676275 w 1169988"/>
              <a:gd name="connsiteY33" fmla="*/ 1260476 h 1349376"/>
              <a:gd name="connsiteX34" fmla="*/ 630238 w 1169988"/>
              <a:gd name="connsiteY34" fmla="*/ 1169989 h 1349376"/>
              <a:gd name="connsiteX35" fmla="*/ 541338 w 1169988"/>
              <a:gd name="connsiteY35" fmla="*/ 1260476 h 1349376"/>
              <a:gd name="connsiteX36" fmla="*/ 495300 w 1169988"/>
              <a:gd name="connsiteY36" fmla="*/ 1169989 h 1349376"/>
              <a:gd name="connsiteX37" fmla="*/ 360363 w 1169988"/>
              <a:gd name="connsiteY37" fmla="*/ 1169989 h 1349376"/>
              <a:gd name="connsiteX38" fmla="*/ 225425 w 1169988"/>
              <a:gd name="connsiteY38" fmla="*/ 1079501 h 1349376"/>
              <a:gd name="connsiteX39" fmla="*/ 225425 w 1169988"/>
              <a:gd name="connsiteY39" fmla="*/ 1035051 h 1349376"/>
              <a:gd name="connsiteX40" fmla="*/ 269875 w 1169988"/>
              <a:gd name="connsiteY40" fmla="*/ 990601 h 1349376"/>
              <a:gd name="connsiteX41" fmla="*/ 269875 w 1169988"/>
              <a:gd name="connsiteY41" fmla="*/ 900113 h 1349376"/>
              <a:gd name="connsiteX42" fmla="*/ 360363 w 1169988"/>
              <a:gd name="connsiteY42" fmla="*/ 809626 h 1349376"/>
              <a:gd name="connsiteX43" fmla="*/ 315913 w 1169988"/>
              <a:gd name="connsiteY43" fmla="*/ 720726 h 1349376"/>
              <a:gd name="connsiteX44" fmla="*/ 180975 w 1169988"/>
              <a:gd name="connsiteY44" fmla="*/ 720726 h 1349376"/>
              <a:gd name="connsiteX45" fmla="*/ 0 w 1169988"/>
              <a:gd name="connsiteY45" fmla="*/ 630238 h 1349376"/>
              <a:gd name="connsiteX46" fmla="*/ 46038 w 1169988"/>
              <a:gd name="connsiteY46" fmla="*/ 539751 h 1349376"/>
              <a:gd name="connsiteX47" fmla="*/ 0 w 1169988"/>
              <a:gd name="connsiteY47" fmla="*/ 404813 h 1349376"/>
              <a:gd name="connsiteX48" fmla="*/ 180975 w 1169988"/>
              <a:gd name="connsiteY48" fmla="*/ 495301 h 1349376"/>
              <a:gd name="connsiteX49" fmla="*/ 225425 w 1169988"/>
              <a:gd name="connsiteY49" fmla="*/ 449263 h 1349376"/>
              <a:gd name="connsiteX50" fmla="*/ 225425 w 1169988"/>
              <a:gd name="connsiteY50" fmla="*/ 360363 h 1349376"/>
              <a:gd name="connsiteX51" fmla="*/ 269875 w 1169988"/>
              <a:gd name="connsiteY51" fmla="*/ 314325 h 1349376"/>
              <a:gd name="connsiteX52" fmla="*/ 360363 w 1169988"/>
              <a:gd name="connsiteY52" fmla="*/ 360363 h 1349376"/>
              <a:gd name="connsiteX53" fmla="*/ 406400 w 1169988"/>
              <a:gd name="connsiteY53" fmla="*/ 360363 h 1349376"/>
              <a:gd name="connsiteX54" fmla="*/ 360363 w 1169988"/>
              <a:gd name="connsiteY54" fmla="*/ 314325 h 1349376"/>
              <a:gd name="connsiteX55" fmla="*/ 495300 w 1169988"/>
              <a:gd name="connsiteY55" fmla="*/ 269875 h 1349376"/>
              <a:gd name="connsiteX56" fmla="*/ 450850 w 1169988"/>
              <a:gd name="connsiteY56" fmla="*/ 225425 h 1349376"/>
              <a:gd name="connsiteX57" fmla="*/ 495300 w 1169988"/>
              <a:gd name="connsiteY57" fmla="*/ 179388 h 1349376"/>
              <a:gd name="connsiteX58" fmla="*/ 406400 w 1169988"/>
              <a:gd name="connsiteY58" fmla="*/ 134938 h 1349376"/>
              <a:gd name="connsiteX59" fmla="*/ 495300 w 1169988"/>
              <a:gd name="connsiteY59" fmla="*/ 90488 h 1349376"/>
              <a:gd name="connsiteX60" fmla="*/ 676275 w 1169988"/>
              <a:gd name="connsiteY60" fmla="*/ 179388 h 1349376"/>
              <a:gd name="connsiteX61" fmla="*/ 720725 w 1169988"/>
              <a:gd name="connsiteY61" fmla="*/ 134938 h 1349376"/>
              <a:gd name="connsiteX62" fmla="*/ 676275 w 1169988"/>
              <a:gd name="connsiteY62" fmla="*/ 44450 h 1349376"/>
              <a:gd name="connsiteX63" fmla="*/ 720725 w 1169988"/>
              <a:gd name="connsiteY63" fmla="*/ 0 h 1349376"/>
              <a:gd name="connsiteX0" fmla="*/ 495300 w 1169988"/>
              <a:gd name="connsiteY0" fmla="*/ 630238 h 1349376"/>
              <a:gd name="connsiteX1" fmla="*/ 495300 w 1169988"/>
              <a:gd name="connsiteY1" fmla="*/ 630238 h 1349376"/>
              <a:gd name="connsiteX2" fmla="*/ 495300 w 1169988"/>
              <a:gd name="connsiteY2" fmla="*/ 630238 h 1349376"/>
              <a:gd name="connsiteX3" fmla="*/ 720725 w 1169988"/>
              <a:gd name="connsiteY3" fmla="*/ 0 h 1349376"/>
              <a:gd name="connsiteX4" fmla="*/ 811213 w 1169988"/>
              <a:gd name="connsiteY4" fmla="*/ 44450 h 1349376"/>
              <a:gd name="connsiteX5" fmla="*/ 900113 w 1169988"/>
              <a:gd name="connsiteY5" fmla="*/ 179388 h 1349376"/>
              <a:gd name="connsiteX6" fmla="*/ 990600 w 1169988"/>
              <a:gd name="connsiteY6" fmla="*/ 225425 h 1349376"/>
              <a:gd name="connsiteX7" fmla="*/ 900113 w 1169988"/>
              <a:gd name="connsiteY7" fmla="*/ 314325 h 1349376"/>
              <a:gd name="connsiteX8" fmla="*/ 1035050 w 1169988"/>
              <a:gd name="connsiteY8" fmla="*/ 449263 h 1349376"/>
              <a:gd name="connsiteX9" fmla="*/ 990600 w 1169988"/>
              <a:gd name="connsiteY9" fmla="*/ 495301 h 1349376"/>
              <a:gd name="connsiteX10" fmla="*/ 1081088 w 1169988"/>
              <a:gd name="connsiteY10" fmla="*/ 584201 h 1349376"/>
              <a:gd name="connsiteX11" fmla="*/ 1035050 w 1169988"/>
              <a:gd name="connsiteY11" fmla="*/ 584201 h 1349376"/>
              <a:gd name="connsiteX12" fmla="*/ 1081088 w 1169988"/>
              <a:gd name="connsiteY12" fmla="*/ 674688 h 1349376"/>
              <a:gd name="connsiteX13" fmla="*/ 1125538 w 1169988"/>
              <a:gd name="connsiteY13" fmla="*/ 674688 h 1349376"/>
              <a:gd name="connsiteX14" fmla="*/ 1169988 w 1169988"/>
              <a:gd name="connsiteY14" fmla="*/ 765176 h 1349376"/>
              <a:gd name="connsiteX15" fmla="*/ 1035050 w 1169988"/>
              <a:gd name="connsiteY15" fmla="*/ 855663 h 1349376"/>
              <a:gd name="connsiteX16" fmla="*/ 990600 w 1169988"/>
              <a:gd name="connsiteY16" fmla="*/ 855663 h 1349376"/>
              <a:gd name="connsiteX17" fmla="*/ 855663 w 1169988"/>
              <a:gd name="connsiteY17" fmla="*/ 944563 h 1349376"/>
              <a:gd name="connsiteX18" fmla="*/ 855663 w 1169988"/>
              <a:gd name="connsiteY18" fmla="*/ 944563 h 1349376"/>
              <a:gd name="connsiteX19" fmla="*/ 811213 w 1169988"/>
              <a:gd name="connsiteY19" fmla="*/ 990600 h 1349376"/>
              <a:gd name="connsiteX20" fmla="*/ 765175 w 1169988"/>
              <a:gd name="connsiteY20" fmla="*/ 900113 h 1349376"/>
              <a:gd name="connsiteX21" fmla="*/ 585788 w 1169988"/>
              <a:gd name="connsiteY21" fmla="*/ 900113 h 1349376"/>
              <a:gd name="connsiteX22" fmla="*/ 541338 w 1169988"/>
              <a:gd name="connsiteY22" fmla="*/ 855663 h 1349376"/>
              <a:gd name="connsiteX23" fmla="*/ 541338 w 1169988"/>
              <a:gd name="connsiteY23" fmla="*/ 855663 h 1349376"/>
              <a:gd name="connsiteX24" fmla="*/ 585788 w 1169988"/>
              <a:gd name="connsiteY24" fmla="*/ 900113 h 1349376"/>
              <a:gd name="connsiteX25" fmla="*/ 765175 w 1169988"/>
              <a:gd name="connsiteY25" fmla="*/ 900113 h 1349376"/>
              <a:gd name="connsiteX26" fmla="*/ 811213 w 1169988"/>
              <a:gd name="connsiteY26" fmla="*/ 990601 h 1349376"/>
              <a:gd name="connsiteX27" fmla="*/ 811213 w 1169988"/>
              <a:gd name="connsiteY27" fmla="*/ 1035051 h 1349376"/>
              <a:gd name="connsiteX28" fmla="*/ 900113 w 1169988"/>
              <a:gd name="connsiteY28" fmla="*/ 1125539 h 1349376"/>
              <a:gd name="connsiteX29" fmla="*/ 855663 w 1169988"/>
              <a:gd name="connsiteY29" fmla="*/ 1260476 h 1349376"/>
              <a:gd name="connsiteX30" fmla="*/ 765175 w 1169988"/>
              <a:gd name="connsiteY30" fmla="*/ 1260476 h 1349376"/>
              <a:gd name="connsiteX31" fmla="*/ 676275 w 1169988"/>
              <a:gd name="connsiteY31" fmla="*/ 1349376 h 1349376"/>
              <a:gd name="connsiteX32" fmla="*/ 676275 w 1169988"/>
              <a:gd name="connsiteY32" fmla="*/ 1260476 h 1349376"/>
              <a:gd name="connsiteX33" fmla="*/ 630238 w 1169988"/>
              <a:gd name="connsiteY33" fmla="*/ 1169989 h 1349376"/>
              <a:gd name="connsiteX34" fmla="*/ 541338 w 1169988"/>
              <a:gd name="connsiteY34" fmla="*/ 1260476 h 1349376"/>
              <a:gd name="connsiteX35" fmla="*/ 495300 w 1169988"/>
              <a:gd name="connsiteY35" fmla="*/ 1169989 h 1349376"/>
              <a:gd name="connsiteX36" fmla="*/ 360363 w 1169988"/>
              <a:gd name="connsiteY36" fmla="*/ 1169989 h 1349376"/>
              <a:gd name="connsiteX37" fmla="*/ 225425 w 1169988"/>
              <a:gd name="connsiteY37" fmla="*/ 1079501 h 1349376"/>
              <a:gd name="connsiteX38" fmla="*/ 225425 w 1169988"/>
              <a:gd name="connsiteY38" fmla="*/ 1035051 h 1349376"/>
              <a:gd name="connsiteX39" fmla="*/ 269875 w 1169988"/>
              <a:gd name="connsiteY39" fmla="*/ 990601 h 1349376"/>
              <a:gd name="connsiteX40" fmla="*/ 269875 w 1169988"/>
              <a:gd name="connsiteY40" fmla="*/ 900113 h 1349376"/>
              <a:gd name="connsiteX41" fmla="*/ 360363 w 1169988"/>
              <a:gd name="connsiteY41" fmla="*/ 809626 h 1349376"/>
              <a:gd name="connsiteX42" fmla="*/ 315913 w 1169988"/>
              <a:gd name="connsiteY42" fmla="*/ 720726 h 1349376"/>
              <a:gd name="connsiteX43" fmla="*/ 180975 w 1169988"/>
              <a:gd name="connsiteY43" fmla="*/ 720726 h 1349376"/>
              <a:gd name="connsiteX44" fmla="*/ 0 w 1169988"/>
              <a:gd name="connsiteY44" fmla="*/ 630238 h 1349376"/>
              <a:gd name="connsiteX45" fmla="*/ 46038 w 1169988"/>
              <a:gd name="connsiteY45" fmla="*/ 539751 h 1349376"/>
              <a:gd name="connsiteX46" fmla="*/ 0 w 1169988"/>
              <a:gd name="connsiteY46" fmla="*/ 404813 h 1349376"/>
              <a:gd name="connsiteX47" fmla="*/ 180975 w 1169988"/>
              <a:gd name="connsiteY47" fmla="*/ 495301 h 1349376"/>
              <a:gd name="connsiteX48" fmla="*/ 225425 w 1169988"/>
              <a:gd name="connsiteY48" fmla="*/ 449263 h 1349376"/>
              <a:gd name="connsiteX49" fmla="*/ 225425 w 1169988"/>
              <a:gd name="connsiteY49" fmla="*/ 360363 h 1349376"/>
              <a:gd name="connsiteX50" fmla="*/ 269875 w 1169988"/>
              <a:gd name="connsiteY50" fmla="*/ 314325 h 1349376"/>
              <a:gd name="connsiteX51" fmla="*/ 360363 w 1169988"/>
              <a:gd name="connsiteY51" fmla="*/ 360363 h 1349376"/>
              <a:gd name="connsiteX52" fmla="*/ 406400 w 1169988"/>
              <a:gd name="connsiteY52" fmla="*/ 360363 h 1349376"/>
              <a:gd name="connsiteX53" fmla="*/ 360363 w 1169988"/>
              <a:gd name="connsiteY53" fmla="*/ 314325 h 1349376"/>
              <a:gd name="connsiteX54" fmla="*/ 495300 w 1169988"/>
              <a:gd name="connsiteY54" fmla="*/ 269875 h 1349376"/>
              <a:gd name="connsiteX55" fmla="*/ 450850 w 1169988"/>
              <a:gd name="connsiteY55" fmla="*/ 225425 h 1349376"/>
              <a:gd name="connsiteX56" fmla="*/ 495300 w 1169988"/>
              <a:gd name="connsiteY56" fmla="*/ 179388 h 1349376"/>
              <a:gd name="connsiteX57" fmla="*/ 406400 w 1169988"/>
              <a:gd name="connsiteY57" fmla="*/ 134938 h 1349376"/>
              <a:gd name="connsiteX58" fmla="*/ 495300 w 1169988"/>
              <a:gd name="connsiteY58" fmla="*/ 90488 h 1349376"/>
              <a:gd name="connsiteX59" fmla="*/ 676275 w 1169988"/>
              <a:gd name="connsiteY59" fmla="*/ 179388 h 1349376"/>
              <a:gd name="connsiteX60" fmla="*/ 720725 w 1169988"/>
              <a:gd name="connsiteY60" fmla="*/ 134938 h 1349376"/>
              <a:gd name="connsiteX61" fmla="*/ 676275 w 1169988"/>
              <a:gd name="connsiteY61" fmla="*/ 44450 h 1349376"/>
              <a:gd name="connsiteX62" fmla="*/ 720725 w 1169988"/>
              <a:gd name="connsiteY62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541338 w 1169988"/>
              <a:gd name="connsiteY20" fmla="*/ 855663 h 1349376"/>
              <a:gd name="connsiteX21" fmla="*/ 585788 w 1169988"/>
              <a:gd name="connsiteY21" fmla="*/ 900113 h 1349376"/>
              <a:gd name="connsiteX22" fmla="*/ 765175 w 1169988"/>
              <a:gd name="connsiteY22" fmla="*/ 900113 h 1349376"/>
              <a:gd name="connsiteX23" fmla="*/ 811213 w 1169988"/>
              <a:gd name="connsiteY23" fmla="*/ 990601 h 1349376"/>
              <a:gd name="connsiteX24" fmla="*/ 811213 w 1169988"/>
              <a:gd name="connsiteY24" fmla="*/ 1035051 h 1349376"/>
              <a:gd name="connsiteX25" fmla="*/ 900113 w 1169988"/>
              <a:gd name="connsiteY25" fmla="*/ 1125539 h 1349376"/>
              <a:gd name="connsiteX26" fmla="*/ 855663 w 1169988"/>
              <a:gd name="connsiteY26" fmla="*/ 1260476 h 1349376"/>
              <a:gd name="connsiteX27" fmla="*/ 765175 w 1169988"/>
              <a:gd name="connsiteY27" fmla="*/ 1260476 h 1349376"/>
              <a:gd name="connsiteX28" fmla="*/ 676275 w 1169988"/>
              <a:gd name="connsiteY28" fmla="*/ 1349376 h 1349376"/>
              <a:gd name="connsiteX29" fmla="*/ 676275 w 1169988"/>
              <a:gd name="connsiteY29" fmla="*/ 1260476 h 1349376"/>
              <a:gd name="connsiteX30" fmla="*/ 630238 w 1169988"/>
              <a:gd name="connsiteY30" fmla="*/ 1169989 h 1349376"/>
              <a:gd name="connsiteX31" fmla="*/ 541338 w 1169988"/>
              <a:gd name="connsiteY31" fmla="*/ 1260476 h 1349376"/>
              <a:gd name="connsiteX32" fmla="*/ 495300 w 1169988"/>
              <a:gd name="connsiteY32" fmla="*/ 1169989 h 1349376"/>
              <a:gd name="connsiteX33" fmla="*/ 360363 w 1169988"/>
              <a:gd name="connsiteY33" fmla="*/ 1169989 h 1349376"/>
              <a:gd name="connsiteX34" fmla="*/ 225425 w 1169988"/>
              <a:gd name="connsiteY34" fmla="*/ 1079501 h 1349376"/>
              <a:gd name="connsiteX35" fmla="*/ 225425 w 1169988"/>
              <a:gd name="connsiteY35" fmla="*/ 1035051 h 1349376"/>
              <a:gd name="connsiteX36" fmla="*/ 269875 w 1169988"/>
              <a:gd name="connsiteY36" fmla="*/ 990601 h 1349376"/>
              <a:gd name="connsiteX37" fmla="*/ 269875 w 1169988"/>
              <a:gd name="connsiteY37" fmla="*/ 900113 h 1349376"/>
              <a:gd name="connsiteX38" fmla="*/ 360363 w 1169988"/>
              <a:gd name="connsiteY38" fmla="*/ 809626 h 1349376"/>
              <a:gd name="connsiteX39" fmla="*/ 315913 w 1169988"/>
              <a:gd name="connsiteY39" fmla="*/ 720726 h 1349376"/>
              <a:gd name="connsiteX40" fmla="*/ 180975 w 1169988"/>
              <a:gd name="connsiteY40" fmla="*/ 720726 h 1349376"/>
              <a:gd name="connsiteX41" fmla="*/ 0 w 1169988"/>
              <a:gd name="connsiteY41" fmla="*/ 630238 h 1349376"/>
              <a:gd name="connsiteX42" fmla="*/ 46038 w 1169988"/>
              <a:gd name="connsiteY42" fmla="*/ 539751 h 1349376"/>
              <a:gd name="connsiteX43" fmla="*/ 0 w 1169988"/>
              <a:gd name="connsiteY43" fmla="*/ 404813 h 1349376"/>
              <a:gd name="connsiteX44" fmla="*/ 180975 w 1169988"/>
              <a:gd name="connsiteY44" fmla="*/ 495301 h 1349376"/>
              <a:gd name="connsiteX45" fmla="*/ 225425 w 1169988"/>
              <a:gd name="connsiteY45" fmla="*/ 449263 h 1349376"/>
              <a:gd name="connsiteX46" fmla="*/ 225425 w 1169988"/>
              <a:gd name="connsiteY46" fmla="*/ 360363 h 1349376"/>
              <a:gd name="connsiteX47" fmla="*/ 269875 w 1169988"/>
              <a:gd name="connsiteY47" fmla="*/ 314325 h 1349376"/>
              <a:gd name="connsiteX48" fmla="*/ 360363 w 1169988"/>
              <a:gd name="connsiteY48" fmla="*/ 360363 h 1349376"/>
              <a:gd name="connsiteX49" fmla="*/ 406400 w 1169988"/>
              <a:gd name="connsiteY49" fmla="*/ 360363 h 1349376"/>
              <a:gd name="connsiteX50" fmla="*/ 360363 w 1169988"/>
              <a:gd name="connsiteY50" fmla="*/ 314325 h 1349376"/>
              <a:gd name="connsiteX51" fmla="*/ 495300 w 1169988"/>
              <a:gd name="connsiteY51" fmla="*/ 269875 h 1349376"/>
              <a:gd name="connsiteX52" fmla="*/ 450850 w 1169988"/>
              <a:gd name="connsiteY52" fmla="*/ 225425 h 1349376"/>
              <a:gd name="connsiteX53" fmla="*/ 495300 w 1169988"/>
              <a:gd name="connsiteY53" fmla="*/ 179388 h 1349376"/>
              <a:gd name="connsiteX54" fmla="*/ 406400 w 1169988"/>
              <a:gd name="connsiteY54" fmla="*/ 134938 h 1349376"/>
              <a:gd name="connsiteX55" fmla="*/ 495300 w 1169988"/>
              <a:gd name="connsiteY55" fmla="*/ 90488 h 1349376"/>
              <a:gd name="connsiteX56" fmla="*/ 676275 w 1169988"/>
              <a:gd name="connsiteY56" fmla="*/ 179388 h 1349376"/>
              <a:gd name="connsiteX57" fmla="*/ 720725 w 1169988"/>
              <a:gd name="connsiteY57" fmla="*/ 134938 h 1349376"/>
              <a:gd name="connsiteX58" fmla="*/ 676275 w 1169988"/>
              <a:gd name="connsiteY58" fmla="*/ 44450 h 1349376"/>
              <a:gd name="connsiteX59" fmla="*/ 720725 w 1169988"/>
              <a:gd name="connsiteY59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541338 w 1169988"/>
              <a:gd name="connsiteY20" fmla="*/ 855663 h 1349376"/>
              <a:gd name="connsiteX21" fmla="*/ 765175 w 1169988"/>
              <a:gd name="connsiteY21" fmla="*/ 900113 h 1349376"/>
              <a:gd name="connsiteX22" fmla="*/ 811213 w 1169988"/>
              <a:gd name="connsiteY22" fmla="*/ 990601 h 1349376"/>
              <a:gd name="connsiteX23" fmla="*/ 811213 w 1169988"/>
              <a:gd name="connsiteY23" fmla="*/ 1035051 h 1349376"/>
              <a:gd name="connsiteX24" fmla="*/ 900113 w 1169988"/>
              <a:gd name="connsiteY24" fmla="*/ 1125539 h 1349376"/>
              <a:gd name="connsiteX25" fmla="*/ 855663 w 1169988"/>
              <a:gd name="connsiteY25" fmla="*/ 1260476 h 1349376"/>
              <a:gd name="connsiteX26" fmla="*/ 765175 w 1169988"/>
              <a:gd name="connsiteY26" fmla="*/ 1260476 h 1349376"/>
              <a:gd name="connsiteX27" fmla="*/ 676275 w 1169988"/>
              <a:gd name="connsiteY27" fmla="*/ 1349376 h 1349376"/>
              <a:gd name="connsiteX28" fmla="*/ 676275 w 1169988"/>
              <a:gd name="connsiteY28" fmla="*/ 1260476 h 1349376"/>
              <a:gd name="connsiteX29" fmla="*/ 630238 w 1169988"/>
              <a:gd name="connsiteY29" fmla="*/ 1169989 h 1349376"/>
              <a:gd name="connsiteX30" fmla="*/ 541338 w 1169988"/>
              <a:gd name="connsiteY30" fmla="*/ 1260476 h 1349376"/>
              <a:gd name="connsiteX31" fmla="*/ 495300 w 1169988"/>
              <a:gd name="connsiteY31" fmla="*/ 1169989 h 1349376"/>
              <a:gd name="connsiteX32" fmla="*/ 360363 w 1169988"/>
              <a:gd name="connsiteY32" fmla="*/ 1169989 h 1349376"/>
              <a:gd name="connsiteX33" fmla="*/ 225425 w 1169988"/>
              <a:gd name="connsiteY33" fmla="*/ 1079501 h 1349376"/>
              <a:gd name="connsiteX34" fmla="*/ 225425 w 1169988"/>
              <a:gd name="connsiteY34" fmla="*/ 1035051 h 1349376"/>
              <a:gd name="connsiteX35" fmla="*/ 269875 w 1169988"/>
              <a:gd name="connsiteY35" fmla="*/ 990601 h 1349376"/>
              <a:gd name="connsiteX36" fmla="*/ 269875 w 1169988"/>
              <a:gd name="connsiteY36" fmla="*/ 900113 h 1349376"/>
              <a:gd name="connsiteX37" fmla="*/ 360363 w 1169988"/>
              <a:gd name="connsiteY37" fmla="*/ 809626 h 1349376"/>
              <a:gd name="connsiteX38" fmla="*/ 315913 w 1169988"/>
              <a:gd name="connsiteY38" fmla="*/ 720726 h 1349376"/>
              <a:gd name="connsiteX39" fmla="*/ 180975 w 1169988"/>
              <a:gd name="connsiteY39" fmla="*/ 720726 h 1349376"/>
              <a:gd name="connsiteX40" fmla="*/ 0 w 1169988"/>
              <a:gd name="connsiteY40" fmla="*/ 630238 h 1349376"/>
              <a:gd name="connsiteX41" fmla="*/ 46038 w 1169988"/>
              <a:gd name="connsiteY41" fmla="*/ 539751 h 1349376"/>
              <a:gd name="connsiteX42" fmla="*/ 0 w 1169988"/>
              <a:gd name="connsiteY42" fmla="*/ 404813 h 1349376"/>
              <a:gd name="connsiteX43" fmla="*/ 180975 w 1169988"/>
              <a:gd name="connsiteY43" fmla="*/ 495301 h 1349376"/>
              <a:gd name="connsiteX44" fmla="*/ 225425 w 1169988"/>
              <a:gd name="connsiteY44" fmla="*/ 449263 h 1349376"/>
              <a:gd name="connsiteX45" fmla="*/ 225425 w 1169988"/>
              <a:gd name="connsiteY45" fmla="*/ 360363 h 1349376"/>
              <a:gd name="connsiteX46" fmla="*/ 269875 w 1169988"/>
              <a:gd name="connsiteY46" fmla="*/ 314325 h 1349376"/>
              <a:gd name="connsiteX47" fmla="*/ 360363 w 1169988"/>
              <a:gd name="connsiteY47" fmla="*/ 360363 h 1349376"/>
              <a:gd name="connsiteX48" fmla="*/ 406400 w 1169988"/>
              <a:gd name="connsiteY48" fmla="*/ 360363 h 1349376"/>
              <a:gd name="connsiteX49" fmla="*/ 360363 w 1169988"/>
              <a:gd name="connsiteY49" fmla="*/ 314325 h 1349376"/>
              <a:gd name="connsiteX50" fmla="*/ 495300 w 1169988"/>
              <a:gd name="connsiteY50" fmla="*/ 269875 h 1349376"/>
              <a:gd name="connsiteX51" fmla="*/ 450850 w 1169988"/>
              <a:gd name="connsiteY51" fmla="*/ 225425 h 1349376"/>
              <a:gd name="connsiteX52" fmla="*/ 495300 w 1169988"/>
              <a:gd name="connsiteY52" fmla="*/ 179388 h 1349376"/>
              <a:gd name="connsiteX53" fmla="*/ 406400 w 1169988"/>
              <a:gd name="connsiteY53" fmla="*/ 134938 h 1349376"/>
              <a:gd name="connsiteX54" fmla="*/ 495300 w 1169988"/>
              <a:gd name="connsiteY54" fmla="*/ 90488 h 1349376"/>
              <a:gd name="connsiteX55" fmla="*/ 676275 w 1169988"/>
              <a:gd name="connsiteY55" fmla="*/ 179388 h 1349376"/>
              <a:gd name="connsiteX56" fmla="*/ 720725 w 1169988"/>
              <a:gd name="connsiteY56" fmla="*/ 134938 h 1349376"/>
              <a:gd name="connsiteX57" fmla="*/ 676275 w 1169988"/>
              <a:gd name="connsiteY57" fmla="*/ 44450 h 1349376"/>
              <a:gd name="connsiteX58" fmla="*/ 720725 w 1169988"/>
              <a:gd name="connsiteY58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765175 w 1169988"/>
              <a:gd name="connsiteY20" fmla="*/ 900113 h 1349376"/>
              <a:gd name="connsiteX21" fmla="*/ 811213 w 1169988"/>
              <a:gd name="connsiteY21" fmla="*/ 990601 h 1349376"/>
              <a:gd name="connsiteX22" fmla="*/ 811213 w 1169988"/>
              <a:gd name="connsiteY22" fmla="*/ 1035051 h 1349376"/>
              <a:gd name="connsiteX23" fmla="*/ 900113 w 1169988"/>
              <a:gd name="connsiteY23" fmla="*/ 1125539 h 1349376"/>
              <a:gd name="connsiteX24" fmla="*/ 855663 w 1169988"/>
              <a:gd name="connsiteY24" fmla="*/ 1260476 h 1349376"/>
              <a:gd name="connsiteX25" fmla="*/ 765175 w 1169988"/>
              <a:gd name="connsiteY25" fmla="*/ 1260476 h 1349376"/>
              <a:gd name="connsiteX26" fmla="*/ 676275 w 1169988"/>
              <a:gd name="connsiteY26" fmla="*/ 1349376 h 1349376"/>
              <a:gd name="connsiteX27" fmla="*/ 676275 w 1169988"/>
              <a:gd name="connsiteY27" fmla="*/ 1260476 h 1349376"/>
              <a:gd name="connsiteX28" fmla="*/ 630238 w 1169988"/>
              <a:gd name="connsiteY28" fmla="*/ 1169989 h 1349376"/>
              <a:gd name="connsiteX29" fmla="*/ 541338 w 1169988"/>
              <a:gd name="connsiteY29" fmla="*/ 1260476 h 1349376"/>
              <a:gd name="connsiteX30" fmla="*/ 495300 w 1169988"/>
              <a:gd name="connsiteY30" fmla="*/ 1169989 h 1349376"/>
              <a:gd name="connsiteX31" fmla="*/ 360363 w 1169988"/>
              <a:gd name="connsiteY31" fmla="*/ 1169989 h 1349376"/>
              <a:gd name="connsiteX32" fmla="*/ 225425 w 1169988"/>
              <a:gd name="connsiteY32" fmla="*/ 1079501 h 1349376"/>
              <a:gd name="connsiteX33" fmla="*/ 225425 w 1169988"/>
              <a:gd name="connsiteY33" fmla="*/ 1035051 h 1349376"/>
              <a:gd name="connsiteX34" fmla="*/ 269875 w 1169988"/>
              <a:gd name="connsiteY34" fmla="*/ 990601 h 1349376"/>
              <a:gd name="connsiteX35" fmla="*/ 269875 w 1169988"/>
              <a:gd name="connsiteY35" fmla="*/ 900113 h 1349376"/>
              <a:gd name="connsiteX36" fmla="*/ 360363 w 1169988"/>
              <a:gd name="connsiteY36" fmla="*/ 809626 h 1349376"/>
              <a:gd name="connsiteX37" fmla="*/ 315913 w 1169988"/>
              <a:gd name="connsiteY37" fmla="*/ 720726 h 1349376"/>
              <a:gd name="connsiteX38" fmla="*/ 180975 w 1169988"/>
              <a:gd name="connsiteY38" fmla="*/ 720726 h 1349376"/>
              <a:gd name="connsiteX39" fmla="*/ 0 w 1169988"/>
              <a:gd name="connsiteY39" fmla="*/ 630238 h 1349376"/>
              <a:gd name="connsiteX40" fmla="*/ 46038 w 1169988"/>
              <a:gd name="connsiteY40" fmla="*/ 539751 h 1349376"/>
              <a:gd name="connsiteX41" fmla="*/ 0 w 1169988"/>
              <a:gd name="connsiteY41" fmla="*/ 404813 h 1349376"/>
              <a:gd name="connsiteX42" fmla="*/ 180975 w 1169988"/>
              <a:gd name="connsiteY42" fmla="*/ 495301 h 1349376"/>
              <a:gd name="connsiteX43" fmla="*/ 225425 w 1169988"/>
              <a:gd name="connsiteY43" fmla="*/ 449263 h 1349376"/>
              <a:gd name="connsiteX44" fmla="*/ 225425 w 1169988"/>
              <a:gd name="connsiteY44" fmla="*/ 360363 h 1349376"/>
              <a:gd name="connsiteX45" fmla="*/ 269875 w 1169988"/>
              <a:gd name="connsiteY45" fmla="*/ 314325 h 1349376"/>
              <a:gd name="connsiteX46" fmla="*/ 360363 w 1169988"/>
              <a:gd name="connsiteY46" fmla="*/ 360363 h 1349376"/>
              <a:gd name="connsiteX47" fmla="*/ 406400 w 1169988"/>
              <a:gd name="connsiteY47" fmla="*/ 360363 h 1349376"/>
              <a:gd name="connsiteX48" fmla="*/ 360363 w 1169988"/>
              <a:gd name="connsiteY48" fmla="*/ 314325 h 1349376"/>
              <a:gd name="connsiteX49" fmla="*/ 495300 w 1169988"/>
              <a:gd name="connsiteY49" fmla="*/ 269875 h 1349376"/>
              <a:gd name="connsiteX50" fmla="*/ 450850 w 1169988"/>
              <a:gd name="connsiteY50" fmla="*/ 225425 h 1349376"/>
              <a:gd name="connsiteX51" fmla="*/ 495300 w 1169988"/>
              <a:gd name="connsiteY51" fmla="*/ 179388 h 1349376"/>
              <a:gd name="connsiteX52" fmla="*/ 406400 w 1169988"/>
              <a:gd name="connsiteY52" fmla="*/ 134938 h 1349376"/>
              <a:gd name="connsiteX53" fmla="*/ 495300 w 1169988"/>
              <a:gd name="connsiteY53" fmla="*/ 90488 h 1349376"/>
              <a:gd name="connsiteX54" fmla="*/ 676275 w 1169988"/>
              <a:gd name="connsiteY54" fmla="*/ 179388 h 1349376"/>
              <a:gd name="connsiteX55" fmla="*/ 720725 w 1169988"/>
              <a:gd name="connsiteY55" fmla="*/ 134938 h 1349376"/>
              <a:gd name="connsiteX56" fmla="*/ 676275 w 1169988"/>
              <a:gd name="connsiteY56" fmla="*/ 44450 h 1349376"/>
              <a:gd name="connsiteX57" fmla="*/ 720725 w 1169988"/>
              <a:gd name="connsiteY57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765175 w 1169988"/>
              <a:gd name="connsiteY19" fmla="*/ 900113 h 1349376"/>
              <a:gd name="connsiteX20" fmla="*/ 811213 w 1169988"/>
              <a:gd name="connsiteY20" fmla="*/ 990601 h 1349376"/>
              <a:gd name="connsiteX21" fmla="*/ 811213 w 1169988"/>
              <a:gd name="connsiteY21" fmla="*/ 1035051 h 1349376"/>
              <a:gd name="connsiteX22" fmla="*/ 900113 w 1169988"/>
              <a:gd name="connsiteY22" fmla="*/ 1125539 h 1349376"/>
              <a:gd name="connsiteX23" fmla="*/ 855663 w 1169988"/>
              <a:gd name="connsiteY23" fmla="*/ 1260476 h 1349376"/>
              <a:gd name="connsiteX24" fmla="*/ 765175 w 1169988"/>
              <a:gd name="connsiteY24" fmla="*/ 1260476 h 1349376"/>
              <a:gd name="connsiteX25" fmla="*/ 676275 w 1169988"/>
              <a:gd name="connsiteY25" fmla="*/ 1349376 h 1349376"/>
              <a:gd name="connsiteX26" fmla="*/ 676275 w 1169988"/>
              <a:gd name="connsiteY26" fmla="*/ 1260476 h 1349376"/>
              <a:gd name="connsiteX27" fmla="*/ 630238 w 1169988"/>
              <a:gd name="connsiteY27" fmla="*/ 1169989 h 1349376"/>
              <a:gd name="connsiteX28" fmla="*/ 541338 w 1169988"/>
              <a:gd name="connsiteY28" fmla="*/ 1260476 h 1349376"/>
              <a:gd name="connsiteX29" fmla="*/ 495300 w 1169988"/>
              <a:gd name="connsiteY29" fmla="*/ 1169989 h 1349376"/>
              <a:gd name="connsiteX30" fmla="*/ 360363 w 1169988"/>
              <a:gd name="connsiteY30" fmla="*/ 1169989 h 1349376"/>
              <a:gd name="connsiteX31" fmla="*/ 225425 w 1169988"/>
              <a:gd name="connsiteY31" fmla="*/ 1079501 h 1349376"/>
              <a:gd name="connsiteX32" fmla="*/ 225425 w 1169988"/>
              <a:gd name="connsiteY32" fmla="*/ 1035051 h 1349376"/>
              <a:gd name="connsiteX33" fmla="*/ 269875 w 1169988"/>
              <a:gd name="connsiteY33" fmla="*/ 990601 h 1349376"/>
              <a:gd name="connsiteX34" fmla="*/ 269875 w 1169988"/>
              <a:gd name="connsiteY34" fmla="*/ 900113 h 1349376"/>
              <a:gd name="connsiteX35" fmla="*/ 360363 w 1169988"/>
              <a:gd name="connsiteY35" fmla="*/ 809626 h 1349376"/>
              <a:gd name="connsiteX36" fmla="*/ 315913 w 1169988"/>
              <a:gd name="connsiteY36" fmla="*/ 720726 h 1349376"/>
              <a:gd name="connsiteX37" fmla="*/ 180975 w 1169988"/>
              <a:gd name="connsiteY37" fmla="*/ 720726 h 1349376"/>
              <a:gd name="connsiteX38" fmla="*/ 0 w 1169988"/>
              <a:gd name="connsiteY38" fmla="*/ 630238 h 1349376"/>
              <a:gd name="connsiteX39" fmla="*/ 46038 w 1169988"/>
              <a:gd name="connsiteY39" fmla="*/ 539751 h 1349376"/>
              <a:gd name="connsiteX40" fmla="*/ 0 w 1169988"/>
              <a:gd name="connsiteY40" fmla="*/ 404813 h 1349376"/>
              <a:gd name="connsiteX41" fmla="*/ 180975 w 1169988"/>
              <a:gd name="connsiteY41" fmla="*/ 495301 h 1349376"/>
              <a:gd name="connsiteX42" fmla="*/ 225425 w 1169988"/>
              <a:gd name="connsiteY42" fmla="*/ 449263 h 1349376"/>
              <a:gd name="connsiteX43" fmla="*/ 225425 w 1169988"/>
              <a:gd name="connsiteY43" fmla="*/ 360363 h 1349376"/>
              <a:gd name="connsiteX44" fmla="*/ 269875 w 1169988"/>
              <a:gd name="connsiteY44" fmla="*/ 314325 h 1349376"/>
              <a:gd name="connsiteX45" fmla="*/ 360363 w 1169988"/>
              <a:gd name="connsiteY45" fmla="*/ 360363 h 1349376"/>
              <a:gd name="connsiteX46" fmla="*/ 406400 w 1169988"/>
              <a:gd name="connsiteY46" fmla="*/ 360363 h 1349376"/>
              <a:gd name="connsiteX47" fmla="*/ 360363 w 1169988"/>
              <a:gd name="connsiteY47" fmla="*/ 314325 h 1349376"/>
              <a:gd name="connsiteX48" fmla="*/ 495300 w 1169988"/>
              <a:gd name="connsiteY48" fmla="*/ 269875 h 1349376"/>
              <a:gd name="connsiteX49" fmla="*/ 450850 w 1169988"/>
              <a:gd name="connsiteY49" fmla="*/ 225425 h 1349376"/>
              <a:gd name="connsiteX50" fmla="*/ 495300 w 1169988"/>
              <a:gd name="connsiteY50" fmla="*/ 179388 h 1349376"/>
              <a:gd name="connsiteX51" fmla="*/ 406400 w 1169988"/>
              <a:gd name="connsiteY51" fmla="*/ 134938 h 1349376"/>
              <a:gd name="connsiteX52" fmla="*/ 495300 w 1169988"/>
              <a:gd name="connsiteY52" fmla="*/ 90488 h 1349376"/>
              <a:gd name="connsiteX53" fmla="*/ 676275 w 1169988"/>
              <a:gd name="connsiteY53" fmla="*/ 179388 h 1349376"/>
              <a:gd name="connsiteX54" fmla="*/ 720725 w 1169988"/>
              <a:gd name="connsiteY54" fmla="*/ 134938 h 1349376"/>
              <a:gd name="connsiteX55" fmla="*/ 676275 w 1169988"/>
              <a:gd name="connsiteY55" fmla="*/ 44450 h 1349376"/>
              <a:gd name="connsiteX56" fmla="*/ 720725 w 1169988"/>
              <a:gd name="connsiteY56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765175 w 1169988"/>
              <a:gd name="connsiteY18" fmla="*/ 900113 h 1349376"/>
              <a:gd name="connsiteX19" fmla="*/ 811213 w 1169988"/>
              <a:gd name="connsiteY19" fmla="*/ 990601 h 1349376"/>
              <a:gd name="connsiteX20" fmla="*/ 811213 w 1169988"/>
              <a:gd name="connsiteY20" fmla="*/ 1035051 h 1349376"/>
              <a:gd name="connsiteX21" fmla="*/ 900113 w 1169988"/>
              <a:gd name="connsiteY21" fmla="*/ 1125539 h 1349376"/>
              <a:gd name="connsiteX22" fmla="*/ 855663 w 1169988"/>
              <a:gd name="connsiteY22" fmla="*/ 1260476 h 1349376"/>
              <a:gd name="connsiteX23" fmla="*/ 765175 w 1169988"/>
              <a:gd name="connsiteY23" fmla="*/ 1260476 h 1349376"/>
              <a:gd name="connsiteX24" fmla="*/ 676275 w 1169988"/>
              <a:gd name="connsiteY24" fmla="*/ 1349376 h 1349376"/>
              <a:gd name="connsiteX25" fmla="*/ 676275 w 1169988"/>
              <a:gd name="connsiteY25" fmla="*/ 1260476 h 1349376"/>
              <a:gd name="connsiteX26" fmla="*/ 630238 w 1169988"/>
              <a:gd name="connsiteY26" fmla="*/ 1169989 h 1349376"/>
              <a:gd name="connsiteX27" fmla="*/ 541338 w 1169988"/>
              <a:gd name="connsiteY27" fmla="*/ 1260476 h 1349376"/>
              <a:gd name="connsiteX28" fmla="*/ 495300 w 1169988"/>
              <a:gd name="connsiteY28" fmla="*/ 1169989 h 1349376"/>
              <a:gd name="connsiteX29" fmla="*/ 360363 w 1169988"/>
              <a:gd name="connsiteY29" fmla="*/ 1169989 h 1349376"/>
              <a:gd name="connsiteX30" fmla="*/ 225425 w 1169988"/>
              <a:gd name="connsiteY30" fmla="*/ 1079501 h 1349376"/>
              <a:gd name="connsiteX31" fmla="*/ 225425 w 1169988"/>
              <a:gd name="connsiteY31" fmla="*/ 1035051 h 1349376"/>
              <a:gd name="connsiteX32" fmla="*/ 269875 w 1169988"/>
              <a:gd name="connsiteY32" fmla="*/ 990601 h 1349376"/>
              <a:gd name="connsiteX33" fmla="*/ 269875 w 1169988"/>
              <a:gd name="connsiteY33" fmla="*/ 900113 h 1349376"/>
              <a:gd name="connsiteX34" fmla="*/ 360363 w 1169988"/>
              <a:gd name="connsiteY34" fmla="*/ 809626 h 1349376"/>
              <a:gd name="connsiteX35" fmla="*/ 315913 w 1169988"/>
              <a:gd name="connsiteY35" fmla="*/ 720726 h 1349376"/>
              <a:gd name="connsiteX36" fmla="*/ 180975 w 1169988"/>
              <a:gd name="connsiteY36" fmla="*/ 720726 h 1349376"/>
              <a:gd name="connsiteX37" fmla="*/ 0 w 1169988"/>
              <a:gd name="connsiteY37" fmla="*/ 630238 h 1349376"/>
              <a:gd name="connsiteX38" fmla="*/ 46038 w 1169988"/>
              <a:gd name="connsiteY38" fmla="*/ 539751 h 1349376"/>
              <a:gd name="connsiteX39" fmla="*/ 0 w 1169988"/>
              <a:gd name="connsiteY39" fmla="*/ 404813 h 1349376"/>
              <a:gd name="connsiteX40" fmla="*/ 180975 w 1169988"/>
              <a:gd name="connsiteY40" fmla="*/ 495301 h 1349376"/>
              <a:gd name="connsiteX41" fmla="*/ 225425 w 1169988"/>
              <a:gd name="connsiteY41" fmla="*/ 449263 h 1349376"/>
              <a:gd name="connsiteX42" fmla="*/ 225425 w 1169988"/>
              <a:gd name="connsiteY42" fmla="*/ 360363 h 1349376"/>
              <a:gd name="connsiteX43" fmla="*/ 269875 w 1169988"/>
              <a:gd name="connsiteY43" fmla="*/ 314325 h 1349376"/>
              <a:gd name="connsiteX44" fmla="*/ 360363 w 1169988"/>
              <a:gd name="connsiteY44" fmla="*/ 360363 h 1349376"/>
              <a:gd name="connsiteX45" fmla="*/ 406400 w 1169988"/>
              <a:gd name="connsiteY45" fmla="*/ 360363 h 1349376"/>
              <a:gd name="connsiteX46" fmla="*/ 360363 w 1169988"/>
              <a:gd name="connsiteY46" fmla="*/ 314325 h 1349376"/>
              <a:gd name="connsiteX47" fmla="*/ 495300 w 1169988"/>
              <a:gd name="connsiteY47" fmla="*/ 269875 h 1349376"/>
              <a:gd name="connsiteX48" fmla="*/ 450850 w 1169988"/>
              <a:gd name="connsiteY48" fmla="*/ 225425 h 1349376"/>
              <a:gd name="connsiteX49" fmla="*/ 495300 w 1169988"/>
              <a:gd name="connsiteY49" fmla="*/ 179388 h 1349376"/>
              <a:gd name="connsiteX50" fmla="*/ 406400 w 1169988"/>
              <a:gd name="connsiteY50" fmla="*/ 134938 h 1349376"/>
              <a:gd name="connsiteX51" fmla="*/ 495300 w 1169988"/>
              <a:gd name="connsiteY51" fmla="*/ 90488 h 1349376"/>
              <a:gd name="connsiteX52" fmla="*/ 676275 w 1169988"/>
              <a:gd name="connsiteY52" fmla="*/ 179388 h 1349376"/>
              <a:gd name="connsiteX53" fmla="*/ 720725 w 1169988"/>
              <a:gd name="connsiteY53" fmla="*/ 134938 h 1349376"/>
              <a:gd name="connsiteX54" fmla="*/ 676275 w 1169988"/>
              <a:gd name="connsiteY54" fmla="*/ 44450 h 1349376"/>
              <a:gd name="connsiteX55" fmla="*/ 720725 w 1169988"/>
              <a:gd name="connsiteY55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811213 w 1169988"/>
              <a:gd name="connsiteY18" fmla="*/ 990601 h 1349376"/>
              <a:gd name="connsiteX19" fmla="*/ 811213 w 1169988"/>
              <a:gd name="connsiteY19" fmla="*/ 1035051 h 1349376"/>
              <a:gd name="connsiteX20" fmla="*/ 900113 w 1169988"/>
              <a:gd name="connsiteY20" fmla="*/ 1125539 h 1349376"/>
              <a:gd name="connsiteX21" fmla="*/ 855663 w 1169988"/>
              <a:gd name="connsiteY21" fmla="*/ 1260476 h 1349376"/>
              <a:gd name="connsiteX22" fmla="*/ 765175 w 1169988"/>
              <a:gd name="connsiteY22" fmla="*/ 1260476 h 1349376"/>
              <a:gd name="connsiteX23" fmla="*/ 676275 w 1169988"/>
              <a:gd name="connsiteY23" fmla="*/ 1349376 h 1349376"/>
              <a:gd name="connsiteX24" fmla="*/ 676275 w 1169988"/>
              <a:gd name="connsiteY24" fmla="*/ 1260476 h 1349376"/>
              <a:gd name="connsiteX25" fmla="*/ 630238 w 1169988"/>
              <a:gd name="connsiteY25" fmla="*/ 1169989 h 1349376"/>
              <a:gd name="connsiteX26" fmla="*/ 541338 w 1169988"/>
              <a:gd name="connsiteY26" fmla="*/ 1260476 h 1349376"/>
              <a:gd name="connsiteX27" fmla="*/ 495300 w 1169988"/>
              <a:gd name="connsiteY27" fmla="*/ 1169989 h 1349376"/>
              <a:gd name="connsiteX28" fmla="*/ 360363 w 1169988"/>
              <a:gd name="connsiteY28" fmla="*/ 1169989 h 1349376"/>
              <a:gd name="connsiteX29" fmla="*/ 225425 w 1169988"/>
              <a:gd name="connsiteY29" fmla="*/ 1079501 h 1349376"/>
              <a:gd name="connsiteX30" fmla="*/ 225425 w 1169988"/>
              <a:gd name="connsiteY30" fmla="*/ 1035051 h 1349376"/>
              <a:gd name="connsiteX31" fmla="*/ 269875 w 1169988"/>
              <a:gd name="connsiteY31" fmla="*/ 990601 h 1349376"/>
              <a:gd name="connsiteX32" fmla="*/ 269875 w 1169988"/>
              <a:gd name="connsiteY32" fmla="*/ 900113 h 1349376"/>
              <a:gd name="connsiteX33" fmla="*/ 360363 w 1169988"/>
              <a:gd name="connsiteY33" fmla="*/ 809626 h 1349376"/>
              <a:gd name="connsiteX34" fmla="*/ 315913 w 1169988"/>
              <a:gd name="connsiteY34" fmla="*/ 720726 h 1349376"/>
              <a:gd name="connsiteX35" fmla="*/ 180975 w 1169988"/>
              <a:gd name="connsiteY35" fmla="*/ 720726 h 1349376"/>
              <a:gd name="connsiteX36" fmla="*/ 0 w 1169988"/>
              <a:gd name="connsiteY36" fmla="*/ 630238 h 1349376"/>
              <a:gd name="connsiteX37" fmla="*/ 46038 w 1169988"/>
              <a:gd name="connsiteY37" fmla="*/ 539751 h 1349376"/>
              <a:gd name="connsiteX38" fmla="*/ 0 w 1169988"/>
              <a:gd name="connsiteY38" fmla="*/ 404813 h 1349376"/>
              <a:gd name="connsiteX39" fmla="*/ 180975 w 1169988"/>
              <a:gd name="connsiteY39" fmla="*/ 495301 h 1349376"/>
              <a:gd name="connsiteX40" fmla="*/ 225425 w 1169988"/>
              <a:gd name="connsiteY40" fmla="*/ 449263 h 1349376"/>
              <a:gd name="connsiteX41" fmla="*/ 225425 w 1169988"/>
              <a:gd name="connsiteY41" fmla="*/ 360363 h 1349376"/>
              <a:gd name="connsiteX42" fmla="*/ 269875 w 1169988"/>
              <a:gd name="connsiteY42" fmla="*/ 314325 h 1349376"/>
              <a:gd name="connsiteX43" fmla="*/ 360363 w 1169988"/>
              <a:gd name="connsiteY43" fmla="*/ 360363 h 1349376"/>
              <a:gd name="connsiteX44" fmla="*/ 406400 w 1169988"/>
              <a:gd name="connsiteY44" fmla="*/ 360363 h 1349376"/>
              <a:gd name="connsiteX45" fmla="*/ 360363 w 1169988"/>
              <a:gd name="connsiteY45" fmla="*/ 314325 h 1349376"/>
              <a:gd name="connsiteX46" fmla="*/ 495300 w 1169988"/>
              <a:gd name="connsiteY46" fmla="*/ 269875 h 1349376"/>
              <a:gd name="connsiteX47" fmla="*/ 450850 w 1169988"/>
              <a:gd name="connsiteY47" fmla="*/ 225425 h 1349376"/>
              <a:gd name="connsiteX48" fmla="*/ 495300 w 1169988"/>
              <a:gd name="connsiteY48" fmla="*/ 179388 h 1349376"/>
              <a:gd name="connsiteX49" fmla="*/ 406400 w 1169988"/>
              <a:gd name="connsiteY49" fmla="*/ 134938 h 1349376"/>
              <a:gd name="connsiteX50" fmla="*/ 495300 w 1169988"/>
              <a:gd name="connsiteY50" fmla="*/ 90488 h 1349376"/>
              <a:gd name="connsiteX51" fmla="*/ 676275 w 1169988"/>
              <a:gd name="connsiteY51" fmla="*/ 179388 h 1349376"/>
              <a:gd name="connsiteX52" fmla="*/ 720725 w 1169988"/>
              <a:gd name="connsiteY52" fmla="*/ 134938 h 1349376"/>
              <a:gd name="connsiteX53" fmla="*/ 676275 w 1169988"/>
              <a:gd name="connsiteY53" fmla="*/ 44450 h 1349376"/>
              <a:gd name="connsiteX54" fmla="*/ 720725 w 1169988"/>
              <a:gd name="connsiteY54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811213 w 1169988"/>
              <a:gd name="connsiteY17" fmla="*/ 990601 h 1349376"/>
              <a:gd name="connsiteX18" fmla="*/ 811213 w 1169988"/>
              <a:gd name="connsiteY18" fmla="*/ 1035051 h 1349376"/>
              <a:gd name="connsiteX19" fmla="*/ 900113 w 1169988"/>
              <a:gd name="connsiteY19" fmla="*/ 1125539 h 1349376"/>
              <a:gd name="connsiteX20" fmla="*/ 855663 w 1169988"/>
              <a:gd name="connsiteY20" fmla="*/ 1260476 h 1349376"/>
              <a:gd name="connsiteX21" fmla="*/ 765175 w 1169988"/>
              <a:gd name="connsiteY21" fmla="*/ 1260476 h 1349376"/>
              <a:gd name="connsiteX22" fmla="*/ 676275 w 1169988"/>
              <a:gd name="connsiteY22" fmla="*/ 1349376 h 1349376"/>
              <a:gd name="connsiteX23" fmla="*/ 676275 w 1169988"/>
              <a:gd name="connsiteY23" fmla="*/ 1260476 h 1349376"/>
              <a:gd name="connsiteX24" fmla="*/ 630238 w 1169988"/>
              <a:gd name="connsiteY24" fmla="*/ 1169989 h 1349376"/>
              <a:gd name="connsiteX25" fmla="*/ 541338 w 1169988"/>
              <a:gd name="connsiteY25" fmla="*/ 1260476 h 1349376"/>
              <a:gd name="connsiteX26" fmla="*/ 495300 w 1169988"/>
              <a:gd name="connsiteY26" fmla="*/ 1169989 h 1349376"/>
              <a:gd name="connsiteX27" fmla="*/ 360363 w 1169988"/>
              <a:gd name="connsiteY27" fmla="*/ 1169989 h 1349376"/>
              <a:gd name="connsiteX28" fmla="*/ 225425 w 1169988"/>
              <a:gd name="connsiteY28" fmla="*/ 1079501 h 1349376"/>
              <a:gd name="connsiteX29" fmla="*/ 225425 w 1169988"/>
              <a:gd name="connsiteY29" fmla="*/ 1035051 h 1349376"/>
              <a:gd name="connsiteX30" fmla="*/ 269875 w 1169988"/>
              <a:gd name="connsiteY30" fmla="*/ 990601 h 1349376"/>
              <a:gd name="connsiteX31" fmla="*/ 269875 w 1169988"/>
              <a:gd name="connsiteY31" fmla="*/ 900113 h 1349376"/>
              <a:gd name="connsiteX32" fmla="*/ 360363 w 1169988"/>
              <a:gd name="connsiteY32" fmla="*/ 809626 h 1349376"/>
              <a:gd name="connsiteX33" fmla="*/ 315913 w 1169988"/>
              <a:gd name="connsiteY33" fmla="*/ 720726 h 1349376"/>
              <a:gd name="connsiteX34" fmla="*/ 180975 w 1169988"/>
              <a:gd name="connsiteY34" fmla="*/ 720726 h 1349376"/>
              <a:gd name="connsiteX35" fmla="*/ 0 w 1169988"/>
              <a:gd name="connsiteY35" fmla="*/ 630238 h 1349376"/>
              <a:gd name="connsiteX36" fmla="*/ 46038 w 1169988"/>
              <a:gd name="connsiteY36" fmla="*/ 539751 h 1349376"/>
              <a:gd name="connsiteX37" fmla="*/ 0 w 1169988"/>
              <a:gd name="connsiteY37" fmla="*/ 404813 h 1349376"/>
              <a:gd name="connsiteX38" fmla="*/ 180975 w 1169988"/>
              <a:gd name="connsiteY38" fmla="*/ 495301 h 1349376"/>
              <a:gd name="connsiteX39" fmla="*/ 225425 w 1169988"/>
              <a:gd name="connsiteY39" fmla="*/ 449263 h 1349376"/>
              <a:gd name="connsiteX40" fmla="*/ 225425 w 1169988"/>
              <a:gd name="connsiteY40" fmla="*/ 360363 h 1349376"/>
              <a:gd name="connsiteX41" fmla="*/ 269875 w 1169988"/>
              <a:gd name="connsiteY41" fmla="*/ 314325 h 1349376"/>
              <a:gd name="connsiteX42" fmla="*/ 360363 w 1169988"/>
              <a:gd name="connsiteY42" fmla="*/ 360363 h 1349376"/>
              <a:gd name="connsiteX43" fmla="*/ 406400 w 1169988"/>
              <a:gd name="connsiteY43" fmla="*/ 360363 h 1349376"/>
              <a:gd name="connsiteX44" fmla="*/ 360363 w 1169988"/>
              <a:gd name="connsiteY44" fmla="*/ 314325 h 1349376"/>
              <a:gd name="connsiteX45" fmla="*/ 495300 w 1169988"/>
              <a:gd name="connsiteY45" fmla="*/ 269875 h 1349376"/>
              <a:gd name="connsiteX46" fmla="*/ 450850 w 1169988"/>
              <a:gd name="connsiteY46" fmla="*/ 225425 h 1349376"/>
              <a:gd name="connsiteX47" fmla="*/ 495300 w 1169988"/>
              <a:gd name="connsiteY47" fmla="*/ 179388 h 1349376"/>
              <a:gd name="connsiteX48" fmla="*/ 406400 w 1169988"/>
              <a:gd name="connsiteY48" fmla="*/ 134938 h 1349376"/>
              <a:gd name="connsiteX49" fmla="*/ 495300 w 1169988"/>
              <a:gd name="connsiteY49" fmla="*/ 90488 h 1349376"/>
              <a:gd name="connsiteX50" fmla="*/ 676275 w 1169988"/>
              <a:gd name="connsiteY50" fmla="*/ 179388 h 1349376"/>
              <a:gd name="connsiteX51" fmla="*/ 720725 w 1169988"/>
              <a:gd name="connsiteY51" fmla="*/ 134938 h 1349376"/>
              <a:gd name="connsiteX52" fmla="*/ 676275 w 1169988"/>
              <a:gd name="connsiteY52" fmla="*/ 44450 h 1349376"/>
              <a:gd name="connsiteX53" fmla="*/ 720725 w 1169988"/>
              <a:gd name="connsiteY53" fmla="*/ 0 h 134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169988" h="1349376">
                <a:moveTo>
                  <a:pt x="720725" y="0"/>
                </a:moveTo>
                <a:lnTo>
                  <a:pt x="811213" y="44450"/>
                </a:lnTo>
                <a:lnTo>
                  <a:pt x="900113" y="179388"/>
                </a:lnTo>
                <a:lnTo>
                  <a:pt x="990600" y="225425"/>
                </a:lnTo>
                <a:lnTo>
                  <a:pt x="900113" y="314325"/>
                </a:lnTo>
                <a:lnTo>
                  <a:pt x="1035050" y="449263"/>
                </a:lnTo>
                <a:lnTo>
                  <a:pt x="990600" y="495301"/>
                </a:lnTo>
                <a:lnTo>
                  <a:pt x="1081088" y="584201"/>
                </a:lnTo>
                <a:lnTo>
                  <a:pt x="1035050" y="584201"/>
                </a:lnTo>
                <a:lnTo>
                  <a:pt x="1081088" y="674688"/>
                </a:lnTo>
                <a:lnTo>
                  <a:pt x="1125538" y="674688"/>
                </a:lnTo>
                <a:lnTo>
                  <a:pt x="1169988" y="765176"/>
                </a:lnTo>
                <a:lnTo>
                  <a:pt x="1035050" y="855663"/>
                </a:lnTo>
                <a:lnTo>
                  <a:pt x="990600" y="855663"/>
                </a:lnTo>
                <a:lnTo>
                  <a:pt x="855663" y="944563"/>
                </a:lnTo>
                <a:lnTo>
                  <a:pt x="855663" y="944563"/>
                </a:lnTo>
                <a:lnTo>
                  <a:pt x="811213" y="990600"/>
                </a:lnTo>
                <a:lnTo>
                  <a:pt x="811213" y="990601"/>
                </a:lnTo>
                <a:lnTo>
                  <a:pt x="811213" y="1035051"/>
                </a:lnTo>
                <a:lnTo>
                  <a:pt x="900113" y="1125539"/>
                </a:lnTo>
                <a:lnTo>
                  <a:pt x="855663" y="1260476"/>
                </a:lnTo>
                <a:lnTo>
                  <a:pt x="765175" y="1260476"/>
                </a:lnTo>
                <a:lnTo>
                  <a:pt x="676275" y="1349376"/>
                </a:lnTo>
                <a:lnTo>
                  <a:pt x="676275" y="1260476"/>
                </a:lnTo>
                <a:lnTo>
                  <a:pt x="630238" y="1169989"/>
                </a:lnTo>
                <a:lnTo>
                  <a:pt x="541338" y="1260476"/>
                </a:lnTo>
                <a:lnTo>
                  <a:pt x="495300" y="1169989"/>
                </a:lnTo>
                <a:lnTo>
                  <a:pt x="360363" y="1169989"/>
                </a:lnTo>
                <a:lnTo>
                  <a:pt x="225425" y="1079501"/>
                </a:lnTo>
                <a:lnTo>
                  <a:pt x="225425" y="1035051"/>
                </a:lnTo>
                <a:lnTo>
                  <a:pt x="269875" y="990601"/>
                </a:lnTo>
                <a:lnTo>
                  <a:pt x="269875" y="900113"/>
                </a:lnTo>
                <a:lnTo>
                  <a:pt x="360363" y="809626"/>
                </a:lnTo>
                <a:lnTo>
                  <a:pt x="315913" y="720726"/>
                </a:lnTo>
                <a:lnTo>
                  <a:pt x="180975" y="720726"/>
                </a:lnTo>
                <a:lnTo>
                  <a:pt x="0" y="630238"/>
                </a:lnTo>
                <a:lnTo>
                  <a:pt x="46038" y="539751"/>
                </a:lnTo>
                <a:lnTo>
                  <a:pt x="0" y="404813"/>
                </a:lnTo>
                <a:lnTo>
                  <a:pt x="180975" y="495301"/>
                </a:lnTo>
                <a:lnTo>
                  <a:pt x="225425" y="449263"/>
                </a:lnTo>
                <a:lnTo>
                  <a:pt x="225425" y="360363"/>
                </a:lnTo>
                <a:lnTo>
                  <a:pt x="269875" y="314325"/>
                </a:lnTo>
                <a:lnTo>
                  <a:pt x="360363" y="360363"/>
                </a:lnTo>
                <a:lnTo>
                  <a:pt x="406400" y="360363"/>
                </a:lnTo>
                <a:lnTo>
                  <a:pt x="360363" y="314325"/>
                </a:lnTo>
                <a:lnTo>
                  <a:pt x="495300" y="269875"/>
                </a:lnTo>
                <a:lnTo>
                  <a:pt x="450850" y="225425"/>
                </a:lnTo>
                <a:lnTo>
                  <a:pt x="495300" y="179388"/>
                </a:lnTo>
                <a:lnTo>
                  <a:pt x="406400" y="134938"/>
                </a:lnTo>
                <a:lnTo>
                  <a:pt x="495300" y="90488"/>
                </a:lnTo>
                <a:lnTo>
                  <a:pt x="676275" y="179388"/>
                </a:lnTo>
                <a:lnTo>
                  <a:pt x="720725" y="134938"/>
                </a:lnTo>
                <a:lnTo>
                  <a:pt x="676275" y="44450"/>
                </a:lnTo>
                <a:lnTo>
                  <a:pt x="720725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 sz="1283">
              <a:solidFill>
                <a:schemeClr val="tx1"/>
              </a:solidFill>
            </a:endParaRPr>
          </a:p>
        </p:txBody>
      </p:sp>
      <p:grpSp>
        <p:nvGrpSpPr>
          <p:cNvPr id="298" name="Group 1018">
            <a:extLst>
              <a:ext uri="{FF2B5EF4-FFF2-40B4-BE49-F238E27FC236}">
                <a16:creationId xmlns:a16="http://schemas.microsoft.com/office/drawing/2014/main" id="{627B4819-E686-4860-BB10-1F70DBA2E5CC}"/>
              </a:ext>
            </a:extLst>
          </p:cNvPr>
          <p:cNvGrpSpPr>
            <a:grpSpLocks/>
          </p:cNvGrpSpPr>
          <p:nvPr/>
        </p:nvGrpSpPr>
        <p:grpSpPr bwMode="auto">
          <a:xfrm>
            <a:off x="6978138" y="2954329"/>
            <a:ext cx="1543276" cy="1543277"/>
            <a:chOff x="5591" y="3166"/>
            <a:chExt cx="1361" cy="1361"/>
          </a:xfrm>
        </p:grpSpPr>
        <p:sp>
          <p:nvSpPr>
            <p:cNvPr id="299" name="Freeform 965">
              <a:extLst>
                <a:ext uri="{FF2B5EF4-FFF2-40B4-BE49-F238E27FC236}">
                  <a16:creationId xmlns:a16="http://schemas.microsoft.com/office/drawing/2014/main" id="{4B015347-69DA-49F3-A367-2218673FD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4186"/>
              <a:ext cx="567" cy="341"/>
            </a:xfrm>
            <a:custGeom>
              <a:avLst/>
              <a:gdLst>
                <a:gd name="T0" fmla="*/ 28 w 567"/>
                <a:gd name="T1" fmla="*/ 255 h 341"/>
                <a:gd name="T2" fmla="*/ 0 w 567"/>
                <a:gd name="T3" fmla="*/ 284 h 341"/>
                <a:gd name="T4" fmla="*/ 85 w 567"/>
                <a:gd name="T5" fmla="*/ 341 h 341"/>
                <a:gd name="T6" fmla="*/ 114 w 567"/>
                <a:gd name="T7" fmla="*/ 312 h 341"/>
                <a:gd name="T8" fmla="*/ 170 w 567"/>
                <a:gd name="T9" fmla="*/ 341 h 341"/>
                <a:gd name="T10" fmla="*/ 227 w 567"/>
                <a:gd name="T11" fmla="*/ 312 h 341"/>
                <a:gd name="T12" fmla="*/ 255 w 567"/>
                <a:gd name="T13" fmla="*/ 341 h 341"/>
                <a:gd name="T14" fmla="*/ 255 w 567"/>
                <a:gd name="T15" fmla="*/ 312 h 341"/>
                <a:gd name="T16" fmla="*/ 312 w 567"/>
                <a:gd name="T17" fmla="*/ 284 h 341"/>
                <a:gd name="T18" fmla="*/ 340 w 567"/>
                <a:gd name="T19" fmla="*/ 341 h 341"/>
                <a:gd name="T20" fmla="*/ 425 w 567"/>
                <a:gd name="T21" fmla="*/ 284 h 341"/>
                <a:gd name="T22" fmla="*/ 454 w 567"/>
                <a:gd name="T23" fmla="*/ 227 h 341"/>
                <a:gd name="T24" fmla="*/ 425 w 567"/>
                <a:gd name="T25" fmla="*/ 142 h 341"/>
                <a:gd name="T26" fmla="*/ 539 w 567"/>
                <a:gd name="T27" fmla="*/ 199 h 341"/>
                <a:gd name="T28" fmla="*/ 567 w 567"/>
                <a:gd name="T29" fmla="*/ 170 h 341"/>
                <a:gd name="T30" fmla="*/ 567 w 567"/>
                <a:gd name="T31" fmla="*/ 114 h 341"/>
                <a:gd name="T32" fmla="*/ 510 w 567"/>
                <a:gd name="T33" fmla="*/ 85 h 341"/>
                <a:gd name="T34" fmla="*/ 482 w 567"/>
                <a:gd name="T35" fmla="*/ 0 h 341"/>
                <a:gd name="T36" fmla="*/ 340 w 567"/>
                <a:gd name="T37" fmla="*/ 114 h 341"/>
                <a:gd name="T38" fmla="*/ 255 w 567"/>
                <a:gd name="T39" fmla="*/ 114 h 341"/>
                <a:gd name="T40" fmla="*/ 170 w 567"/>
                <a:gd name="T41" fmla="*/ 142 h 341"/>
                <a:gd name="T42" fmla="*/ 114 w 567"/>
                <a:gd name="T43" fmla="*/ 227 h 341"/>
                <a:gd name="T44" fmla="*/ 28 w 567"/>
                <a:gd name="T45" fmla="*/ 25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41">
                  <a:moveTo>
                    <a:pt x="28" y="255"/>
                  </a:moveTo>
                  <a:lnTo>
                    <a:pt x="0" y="284"/>
                  </a:lnTo>
                  <a:lnTo>
                    <a:pt x="85" y="341"/>
                  </a:lnTo>
                  <a:lnTo>
                    <a:pt x="114" y="312"/>
                  </a:lnTo>
                  <a:lnTo>
                    <a:pt x="170" y="341"/>
                  </a:lnTo>
                  <a:lnTo>
                    <a:pt x="227" y="312"/>
                  </a:lnTo>
                  <a:lnTo>
                    <a:pt x="255" y="341"/>
                  </a:lnTo>
                  <a:lnTo>
                    <a:pt x="255" y="312"/>
                  </a:lnTo>
                  <a:lnTo>
                    <a:pt x="312" y="284"/>
                  </a:lnTo>
                  <a:lnTo>
                    <a:pt x="340" y="341"/>
                  </a:lnTo>
                  <a:lnTo>
                    <a:pt x="425" y="284"/>
                  </a:lnTo>
                  <a:lnTo>
                    <a:pt x="454" y="227"/>
                  </a:lnTo>
                  <a:lnTo>
                    <a:pt x="425" y="142"/>
                  </a:lnTo>
                  <a:lnTo>
                    <a:pt x="539" y="199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510" y="85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255" y="114"/>
                  </a:lnTo>
                  <a:lnTo>
                    <a:pt x="170" y="142"/>
                  </a:lnTo>
                  <a:lnTo>
                    <a:pt x="114" y="227"/>
                  </a:lnTo>
                  <a:lnTo>
                    <a:pt x="28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300" name="Freeform 966">
              <a:extLst>
                <a:ext uri="{FF2B5EF4-FFF2-40B4-BE49-F238E27FC236}">
                  <a16:creationId xmlns:a16="http://schemas.microsoft.com/office/drawing/2014/main" id="{550D5A5C-996E-4DCB-829B-5A8715542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3931"/>
              <a:ext cx="453" cy="510"/>
            </a:xfrm>
            <a:custGeom>
              <a:avLst/>
              <a:gdLst>
                <a:gd name="T0" fmla="*/ 255 w 453"/>
                <a:gd name="T1" fmla="*/ 0 h 510"/>
                <a:gd name="T2" fmla="*/ 113 w 453"/>
                <a:gd name="T3" fmla="*/ 57 h 510"/>
                <a:gd name="T4" fmla="*/ 56 w 453"/>
                <a:gd name="T5" fmla="*/ 57 h 510"/>
                <a:gd name="T6" fmla="*/ 0 w 453"/>
                <a:gd name="T7" fmla="*/ 114 h 510"/>
                <a:gd name="T8" fmla="*/ 0 w 453"/>
                <a:gd name="T9" fmla="*/ 255 h 510"/>
                <a:gd name="T10" fmla="*/ 28 w 453"/>
                <a:gd name="T11" fmla="*/ 312 h 510"/>
                <a:gd name="T12" fmla="*/ 85 w 453"/>
                <a:gd name="T13" fmla="*/ 340 h 510"/>
                <a:gd name="T14" fmla="*/ 28 w 453"/>
                <a:gd name="T15" fmla="*/ 369 h 510"/>
                <a:gd name="T16" fmla="*/ 28 w 453"/>
                <a:gd name="T17" fmla="*/ 425 h 510"/>
                <a:gd name="T18" fmla="*/ 56 w 453"/>
                <a:gd name="T19" fmla="*/ 425 h 510"/>
                <a:gd name="T20" fmla="*/ 85 w 453"/>
                <a:gd name="T21" fmla="*/ 397 h 510"/>
                <a:gd name="T22" fmla="*/ 170 w 453"/>
                <a:gd name="T23" fmla="*/ 454 h 510"/>
                <a:gd name="T24" fmla="*/ 170 w 453"/>
                <a:gd name="T25" fmla="*/ 482 h 510"/>
                <a:gd name="T26" fmla="*/ 198 w 453"/>
                <a:gd name="T27" fmla="*/ 482 h 510"/>
                <a:gd name="T28" fmla="*/ 226 w 453"/>
                <a:gd name="T29" fmla="*/ 510 h 510"/>
                <a:gd name="T30" fmla="*/ 312 w 453"/>
                <a:gd name="T31" fmla="*/ 482 h 510"/>
                <a:gd name="T32" fmla="*/ 368 w 453"/>
                <a:gd name="T33" fmla="*/ 397 h 510"/>
                <a:gd name="T34" fmla="*/ 453 w 453"/>
                <a:gd name="T35" fmla="*/ 369 h 510"/>
                <a:gd name="T36" fmla="*/ 312 w 453"/>
                <a:gd name="T37" fmla="*/ 227 h 510"/>
                <a:gd name="T38" fmla="*/ 283 w 453"/>
                <a:gd name="T39" fmla="*/ 114 h 510"/>
                <a:gd name="T40" fmla="*/ 255 w 453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510">
                  <a:moveTo>
                    <a:pt x="255" y="0"/>
                  </a:moveTo>
                  <a:lnTo>
                    <a:pt x="113" y="57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40"/>
                  </a:lnTo>
                  <a:lnTo>
                    <a:pt x="28" y="369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170" y="454"/>
                  </a:lnTo>
                  <a:lnTo>
                    <a:pt x="170" y="482"/>
                  </a:lnTo>
                  <a:lnTo>
                    <a:pt x="198" y="482"/>
                  </a:lnTo>
                  <a:lnTo>
                    <a:pt x="226" y="510"/>
                  </a:lnTo>
                  <a:lnTo>
                    <a:pt x="312" y="482"/>
                  </a:lnTo>
                  <a:lnTo>
                    <a:pt x="368" y="397"/>
                  </a:lnTo>
                  <a:lnTo>
                    <a:pt x="453" y="369"/>
                  </a:lnTo>
                  <a:lnTo>
                    <a:pt x="312" y="227"/>
                  </a:lnTo>
                  <a:lnTo>
                    <a:pt x="283" y="114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301" name="Freeform 967">
              <a:extLst>
                <a:ext uri="{FF2B5EF4-FFF2-40B4-BE49-F238E27FC236}">
                  <a16:creationId xmlns:a16="http://schemas.microsoft.com/office/drawing/2014/main" id="{B58B4D6F-A2C2-4E6B-AFC0-6049292D4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3846"/>
              <a:ext cx="283" cy="454"/>
            </a:xfrm>
            <a:custGeom>
              <a:avLst/>
              <a:gdLst>
                <a:gd name="T0" fmla="*/ 283 w 283"/>
                <a:gd name="T1" fmla="*/ 454 h 454"/>
                <a:gd name="T2" fmla="*/ 198 w 283"/>
                <a:gd name="T3" fmla="*/ 454 h 454"/>
                <a:gd name="T4" fmla="*/ 57 w 283"/>
                <a:gd name="T5" fmla="*/ 312 h 454"/>
                <a:gd name="T6" fmla="*/ 0 w 283"/>
                <a:gd name="T7" fmla="*/ 85 h 454"/>
                <a:gd name="T8" fmla="*/ 113 w 283"/>
                <a:gd name="T9" fmla="*/ 57 h 454"/>
                <a:gd name="T10" fmla="*/ 170 w 283"/>
                <a:gd name="T11" fmla="*/ 0 h 454"/>
                <a:gd name="T12" fmla="*/ 198 w 283"/>
                <a:gd name="T13" fmla="*/ 0 h 454"/>
                <a:gd name="T14" fmla="*/ 227 w 283"/>
                <a:gd name="T15" fmla="*/ 170 h 454"/>
                <a:gd name="T16" fmla="*/ 227 w 283"/>
                <a:gd name="T17" fmla="*/ 340 h 454"/>
                <a:gd name="T18" fmla="*/ 283 w 283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454">
                  <a:moveTo>
                    <a:pt x="283" y="454"/>
                  </a:moveTo>
                  <a:lnTo>
                    <a:pt x="198" y="454"/>
                  </a:lnTo>
                  <a:lnTo>
                    <a:pt x="57" y="312"/>
                  </a:lnTo>
                  <a:lnTo>
                    <a:pt x="0" y="85"/>
                  </a:lnTo>
                  <a:lnTo>
                    <a:pt x="113" y="57"/>
                  </a:lnTo>
                  <a:lnTo>
                    <a:pt x="170" y="0"/>
                  </a:lnTo>
                  <a:lnTo>
                    <a:pt x="198" y="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283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302" name="Freeform 968">
              <a:extLst>
                <a:ext uri="{FF2B5EF4-FFF2-40B4-BE49-F238E27FC236}">
                  <a16:creationId xmlns:a16="http://schemas.microsoft.com/office/drawing/2014/main" id="{4BBF65D0-CF09-44E8-A10D-9D2F14BA0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818"/>
              <a:ext cx="312" cy="482"/>
            </a:xfrm>
            <a:custGeom>
              <a:avLst/>
              <a:gdLst>
                <a:gd name="T0" fmla="*/ 85 w 312"/>
                <a:gd name="T1" fmla="*/ 482 h 482"/>
                <a:gd name="T2" fmla="*/ 29 w 312"/>
                <a:gd name="T3" fmla="*/ 368 h 482"/>
                <a:gd name="T4" fmla="*/ 29 w 312"/>
                <a:gd name="T5" fmla="*/ 198 h 482"/>
                <a:gd name="T6" fmla="*/ 0 w 312"/>
                <a:gd name="T7" fmla="*/ 28 h 482"/>
                <a:gd name="T8" fmla="*/ 57 w 312"/>
                <a:gd name="T9" fmla="*/ 0 h 482"/>
                <a:gd name="T10" fmla="*/ 255 w 312"/>
                <a:gd name="T11" fmla="*/ 28 h 482"/>
                <a:gd name="T12" fmla="*/ 312 w 312"/>
                <a:gd name="T13" fmla="*/ 56 h 482"/>
                <a:gd name="T14" fmla="*/ 312 w 312"/>
                <a:gd name="T15" fmla="*/ 113 h 482"/>
                <a:gd name="T16" fmla="*/ 255 w 312"/>
                <a:gd name="T17" fmla="*/ 198 h 482"/>
                <a:gd name="T18" fmla="*/ 255 w 312"/>
                <a:gd name="T19" fmla="*/ 283 h 482"/>
                <a:gd name="T20" fmla="*/ 227 w 312"/>
                <a:gd name="T21" fmla="*/ 368 h 482"/>
                <a:gd name="T22" fmla="*/ 85 w 312"/>
                <a:gd name="T2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482">
                  <a:moveTo>
                    <a:pt x="85" y="482"/>
                  </a:moveTo>
                  <a:lnTo>
                    <a:pt x="29" y="368"/>
                  </a:lnTo>
                  <a:lnTo>
                    <a:pt x="29" y="198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255" y="28"/>
                  </a:lnTo>
                  <a:lnTo>
                    <a:pt x="312" y="56"/>
                  </a:lnTo>
                  <a:lnTo>
                    <a:pt x="312" y="113"/>
                  </a:lnTo>
                  <a:lnTo>
                    <a:pt x="255" y="198"/>
                  </a:lnTo>
                  <a:lnTo>
                    <a:pt x="255" y="283"/>
                  </a:lnTo>
                  <a:lnTo>
                    <a:pt x="227" y="368"/>
                  </a:lnTo>
                  <a:lnTo>
                    <a:pt x="85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303" name="Freeform 969">
              <a:extLst>
                <a:ext uri="{FF2B5EF4-FFF2-40B4-BE49-F238E27FC236}">
                  <a16:creationId xmlns:a16="http://schemas.microsoft.com/office/drawing/2014/main" id="{B8963560-E890-4119-ADDA-9990AB29F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3648"/>
              <a:ext cx="284" cy="283"/>
            </a:xfrm>
            <a:custGeom>
              <a:avLst/>
              <a:gdLst>
                <a:gd name="T0" fmla="*/ 284 w 284"/>
                <a:gd name="T1" fmla="*/ 170 h 283"/>
                <a:gd name="T2" fmla="*/ 227 w 284"/>
                <a:gd name="T3" fmla="*/ 198 h 283"/>
                <a:gd name="T4" fmla="*/ 199 w 284"/>
                <a:gd name="T5" fmla="*/ 198 h 283"/>
                <a:gd name="T6" fmla="*/ 142 w 284"/>
                <a:gd name="T7" fmla="*/ 255 h 283"/>
                <a:gd name="T8" fmla="*/ 29 w 284"/>
                <a:gd name="T9" fmla="*/ 283 h 283"/>
                <a:gd name="T10" fmla="*/ 29 w 284"/>
                <a:gd name="T11" fmla="*/ 170 h 283"/>
                <a:gd name="T12" fmla="*/ 0 w 284"/>
                <a:gd name="T13" fmla="*/ 85 h 283"/>
                <a:gd name="T14" fmla="*/ 57 w 284"/>
                <a:gd name="T15" fmla="*/ 85 h 283"/>
                <a:gd name="T16" fmla="*/ 114 w 284"/>
                <a:gd name="T17" fmla="*/ 28 h 283"/>
                <a:gd name="T18" fmla="*/ 256 w 284"/>
                <a:gd name="T19" fmla="*/ 0 h 283"/>
                <a:gd name="T20" fmla="*/ 256 w 284"/>
                <a:gd name="T21" fmla="*/ 85 h 283"/>
                <a:gd name="T22" fmla="*/ 284 w 284"/>
                <a:gd name="T23" fmla="*/ 113 h 283"/>
                <a:gd name="T24" fmla="*/ 284 w 284"/>
                <a:gd name="T25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284" y="170"/>
                  </a:moveTo>
                  <a:lnTo>
                    <a:pt x="227" y="198"/>
                  </a:lnTo>
                  <a:lnTo>
                    <a:pt x="199" y="198"/>
                  </a:lnTo>
                  <a:lnTo>
                    <a:pt x="142" y="255"/>
                  </a:lnTo>
                  <a:lnTo>
                    <a:pt x="29" y="283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114" y="28"/>
                  </a:lnTo>
                  <a:lnTo>
                    <a:pt x="256" y="0"/>
                  </a:lnTo>
                  <a:lnTo>
                    <a:pt x="256" y="85"/>
                  </a:lnTo>
                  <a:lnTo>
                    <a:pt x="284" y="113"/>
                  </a:lnTo>
                  <a:lnTo>
                    <a:pt x="28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304" name="Freeform 970">
              <a:extLst>
                <a:ext uri="{FF2B5EF4-FFF2-40B4-BE49-F238E27FC236}">
                  <a16:creationId xmlns:a16="http://schemas.microsoft.com/office/drawing/2014/main" id="{D4D4C205-7591-4A09-B2DD-6EDCA0412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421"/>
              <a:ext cx="397" cy="312"/>
            </a:xfrm>
            <a:custGeom>
              <a:avLst/>
              <a:gdLst>
                <a:gd name="T0" fmla="*/ 141 w 397"/>
                <a:gd name="T1" fmla="*/ 312 h 312"/>
                <a:gd name="T2" fmla="*/ 198 w 397"/>
                <a:gd name="T3" fmla="*/ 312 h 312"/>
                <a:gd name="T4" fmla="*/ 255 w 397"/>
                <a:gd name="T5" fmla="*/ 255 h 312"/>
                <a:gd name="T6" fmla="*/ 397 w 397"/>
                <a:gd name="T7" fmla="*/ 227 h 312"/>
                <a:gd name="T8" fmla="*/ 368 w 397"/>
                <a:gd name="T9" fmla="*/ 113 h 312"/>
                <a:gd name="T10" fmla="*/ 340 w 397"/>
                <a:gd name="T11" fmla="*/ 142 h 312"/>
                <a:gd name="T12" fmla="*/ 312 w 397"/>
                <a:gd name="T13" fmla="*/ 85 h 312"/>
                <a:gd name="T14" fmla="*/ 227 w 397"/>
                <a:gd name="T15" fmla="*/ 113 h 312"/>
                <a:gd name="T16" fmla="*/ 198 w 397"/>
                <a:gd name="T17" fmla="*/ 28 h 312"/>
                <a:gd name="T18" fmla="*/ 141 w 397"/>
                <a:gd name="T19" fmla="*/ 0 h 312"/>
                <a:gd name="T20" fmla="*/ 85 w 397"/>
                <a:gd name="T21" fmla="*/ 57 h 312"/>
                <a:gd name="T22" fmla="*/ 56 w 397"/>
                <a:gd name="T23" fmla="*/ 57 h 312"/>
                <a:gd name="T24" fmla="*/ 0 w 397"/>
                <a:gd name="T25" fmla="*/ 57 h 312"/>
                <a:gd name="T26" fmla="*/ 85 w 397"/>
                <a:gd name="T27" fmla="*/ 227 h 312"/>
                <a:gd name="T28" fmla="*/ 113 w 397"/>
                <a:gd name="T29" fmla="*/ 312 h 312"/>
                <a:gd name="T30" fmla="*/ 141 w 397"/>
                <a:gd name="T3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141" y="312"/>
                  </a:moveTo>
                  <a:lnTo>
                    <a:pt x="198" y="312"/>
                  </a:lnTo>
                  <a:lnTo>
                    <a:pt x="255" y="255"/>
                  </a:lnTo>
                  <a:lnTo>
                    <a:pt x="397" y="227"/>
                  </a:lnTo>
                  <a:lnTo>
                    <a:pt x="368" y="113"/>
                  </a:lnTo>
                  <a:lnTo>
                    <a:pt x="340" y="142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98" y="28"/>
                  </a:lnTo>
                  <a:lnTo>
                    <a:pt x="141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85" y="227"/>
                  </a:lnTo>
                  <a:lnTo>
                    <a:pt x="113" y="312"/>
                  </a:lnTo>
                  <a:lnTo>
                    <a:pt x="141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305" name="Freeform 971">
              <a:extLst>
                <a:ext uri="{FF2B5EF4-FFF2-40B4-BE49-F238E27FC236}">
                  <a16:creationId xmlns:a16="http://schemas.microsoft.com/office/drawing/2014/main" id="{9CFE2B0D-B9FF-4FF3-AD5C-F1F7A752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336"/>
              <a:ext cx="312" cy="538"/>
            </a:xfrm>
            <a:custGeom>
              <a:avLst/>
              <a:gdLst>
                <a:gd name="T0" fmla="*/ 312 w 312"/>
                <a:gd name="T1" fmla="*/ 538 h 538"/>
                <a:gd name="T2" fmla="*/ 255 w 312"/>
                <a:gd name="T3" fmla="*/ 510 h 538"/>
                <a:gd name="T4" fmla="*/ 57 w 312"/>
                <a:gd name="T5" fmla="*/ 482 h 538"/>
                <a:gd name="T6" fmla="*/ 57 w 312"/>
                <a:gd name="T7" fmla="*/ 425 h 538"/>
                <a:gd name="T8" fmla="*/ 29 w 312"/>
                <a:gd name="T9" fmla="*/ 397 h 538"/>
                <a:gd name="T10" fmla="*/ 29 w 312"/>
                <a:gd name="T11" fmla="*/ 312 h 538"/>
                <a:gd name="T12" fmla="*/ 0 w 312"/>
                <a:gd name="T13" fmla="*/ 198 h 538"/>
                <a:gd name="T14" fmla="*/ 29 w 312"/>
                <a:gd name="T15" fmla="*/ 198 h 538"/>
                <a:gd name="T16" fmla="*/ 29 w 312"/>
                <a:gd name="T17" fmla="*/ 113 h 538"/>
                <a:gd name="T18" fmla="*/ 57 w 312"/>
                <a:gd name="T19" fmla="*/ 113 h 538"/>
                <a:gd name="T20" fmla="*/ 57 w 312"/>
                <a:gd name="T21" fmla="*/ 28 h 538"/>
                <a:gd name="T22" fmla="*/ 85 w 312"/>
                <a:gd name="T23" fmla="*/ 28 h 538"/>
                <a:gd name="T24" fmla="*/ 142 w 312"/>
                <a:gd name="T25" fmla="*/ 28 h 538"/>
                <a:gd name="T26" fmla="*/ 170 w 312"/>
                <a:gd name="T27" fmla="*/ 0 h 538"/>
                <a:gd name="T28" fmla="*/ 199 w 312"/>
                <a:gd name="T29" fmla="*/ 28 h 538"/>
                <a:gd name="T30" fmla="*/ 199 w 312"/>
                <a:gd name="T31" fmla="*/ 170 h 538"/>
                <a:gd name="T32" fmla="*/ 227 w 312"/>
                <a:gd name="T33" fmla="*/ 255 h 538"/>
                <a:gd name="T34" fmla="*/ 312 w 312"/>
                <a:gd name="T35" fmla="*/ 368 h 538"/>
                <a:gd name="T36" fmla="*/ 284 w 312"/>
                <a:gd name="T37" fmla="*/ 482 h 538"/>
                <a:gd name="T38" fmla="*/ 312 w 312"/>
                <a:gd name="T39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2" h="538">
                  <a:moveTo>
                    <a:pt x="312" y="538"/>
                  </a:moveTo>
                  <a:lnTo>
                    <a:pt x="255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29" y="397"/>
                  </a:lnTo>
                  <a:lnTo>
                    <a:pt x="29" y="312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29" y="113"/>
                  </a:lnTo>
                  <a:lnTo>
                    <a:pt x="57" y="113"/>
                  </a:lnTo>
                  <a:lnTo>
                    <a:pt x="57" y="28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99" y="170"/>
                  </a:lnTo>
                  <a:lnTo>
                    <a:pt x="227" y="255"/>
                  </a:lnTo>
                  <a:lnTo>
                    <a:pt x="312" y="368"/>
                  </a:lnTo>
                  <a:lnTo>
                    <a:pt x="284" y="482"/>
                  </a:lnTo>
                  <a:lnTo>
                    <a:pt x="312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306" name="Freeform 972">
              <a:extLst>
                <a:ext uri="{FF2B5EF4-FFF2-40B4-BE49-F238E27FC236}">
                  <a16:creationId xmlns:a16="http://schemas.microsoft.com/office/drawing/2014/main" id="{75859BDD-8E90-48E0-ABE6-D76569EF3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3704"/>
              <a:ext cx="482" cy="596"/>
            </a:xfrm>
            <a:custGeom>
              <a:avLst/>
              <a:gdLst>
                <a:gd name="T0" fmla="*/ 85 w 482"/>
                <a:gd name="T1" fmla="*/ 0 h 596"/>
                <a:gd name="T2" fmla="*/ 57 w 482"/>
                <a:gd name="T3" fmla="*/ 114 h 596"/>
                <a:gd name="T4" fmla="*/ 85 w 482"/>
                <a:gd name="T5" fmla="*/ 170 h 596"/>
                <a:gd name="T6" fmla="*/ 85 w 482"/>
                <a:gd name="T7" fmla="*/ 227 h 596"/>
                <a:gd name="T8" fmla="*/ 28 w 482"/>
                <a:gd name="T9" fmla="*/ 312 h 596"/>
                <a:gd name="T10" fmla="*/ 28 w 482"/>
                <a:gd name="T11" fmla="*/ 397 h 596"/>
                <a:gd name="T12" fmla="*/ 0 w 482"/>
                <a:gd name="T13" fmla="*/ 482 h 596"/>
                <a:gd name="T14" fmla="*/ 28 w 482"/>
                <a:gd name="T15" fmla="*/ 567 h 596"/>
                <a:gd name="T16" fmla="*/ 85 w 482"/>
                <a:gd name="T17" fmla="*/ 596 h 596"/>
                <a:gd name="T18" fmla="*/ 113 w 482"/>
                <a:gd name="T19" fmla="*/ 567 h 596"/>
                <a:gd name="T20" fmla="*/ 170 w 482"/>
                <a:gd name="T21" fmla="*/ 596 h 596"/>
                <a:gd name="T22" fmla="*/ 199 w 482"/>
                <a:gd name="T23" fmla="*/ 596 h 596"/>
                <a:gd name="T24" fmla="*/ 170 w 482"/>
                <a:gd name="T25" fmla="*/ 567 h 596"/>
                <a:gd name="T26" fmla="*/ 255 w 482"/>
                <a:gd name="T27" fmla="*/ 539 h 596"/>
                <a:gd name="T28" fmla="*/ 227 w 482"/>
                <a:gd name="T29" fmla="*/ 511 h 596"/>
                <a:gd name="T30" fmla="*/ 255 w 482"/>
                <a:gd name="T31" fmla="*/ 482 h 596"/>
                <a:gd name="T32" fmla="*/ 199 w 482"/>
                <a:gd name="T33" fmla="*/ 454 h 596"/>
                <a:gd name="T34" fmla="*/ 255 w 482"/>
                <a:gd name="T35" fmla="*/ 426 h 596"/>
                <a:gd name="T36" fmla="*/ 369 w 482"/>
                <a:gd name="T37" fmla="*/ 482 h 596"/>
                <a:gd name="T38" fmla="*/ 397 w 482"/>
                <a:gd name="T39" fmla="*/ 454 h 596"/>
                <a:gd name="T40" fmla="*/ 369 w 482"/>
                <a:gd name="T41" fmla="*/ 397 h 596"/>
                <a:gd name="T42" fmla="*/ 397 w 482"/>
                <a:gd name="T43" fmla="*/ 369 h 596"/>
                <a:gd name="T44" fmla="*/ 454 w 482"/>
                <a:gd name="T45" fmla="*/ 397 h 596"/>
                <a:gd name="T46" fmla="*/ 425 w 482"/>
                <a:gd name="T47" fmla="*/ 284 h 596"/>
                <a:gd name="T48" fmla="*/ 454 w 482"/>
                <a:gd name="T49" fmla="*/ 284 h 596"/>
                <a:gd name="T50" fmla="*/ 482 w 482"/>
                <a:gd name="T51" fmla="*/ 170 h 596"/>
                <a:gd name="T52" fmla="*/ 425 w 482"/>
                <a:gd name="T53" fmla="*/ 142 h 596"/>
                <a:gd name="T54" fmla="*/ 397 w 482"/>
                <a:gd name="T55" fmla="*/ 199 h 596"/>
                <a:gd name="T56" fmla="*/ 312 w 482"/>
                <a:gd name="T57" fmla="*/ 199 h 596"/>
                <a:gd name="T58" fmla="*/ 113 w 482"/>
                <a:gd name="T59" fmla="*/ 57 h 596"/>
                <a:gd name="T60" fmla="*/ 85 w 482"/>
                <a:gd name="T6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2" h="596">
                  <a:moveTo>
                    <a:pt x="85" y="0"/>
                  </a:moveTo>
                  <a:lnTo>
                    <a:pt x="57" y="114"/>
                  </a:lnTo>
                  <a:lnTo>
                    <a:pt x="85" y="170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97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85" y="596"/>
                  </a:lnTo>
                  <a:lnTo>
                    <a:pt x="113" y="567"/>
                  </a:lnTo>
                  <a:lnTo>
                    <a:pt x="170" y="596"/>
                  </a:lnTo>
                  <a:lnTo>
                    <a:pt x="199" y="596"/>
                  </a:lnTo>
                  <a:lnTo>
                    <a:pt x="170" y="567"/>
                  </a:lnTo>
                  <a:lnTo>
                    <a:pt x="255" y="539"/>
                  </a:lnTo>
                  <a:lnTo>
                    <a:pt x="227" y="511"/>
                  </a:lnTo>
                  <a:lnTo>
                    <a:pt x="255" y="482"/>
                  </a:lnTo>
                  <a:lnTo>
                    <a:pt x="199" y="454"/>
                  </a:lnTo>
                  <a:lnTo>
                    <a:pt x="255" y="426"/>
                  </a:lnTo>
                  <a:lnTo>
                    <a:pt x="369" y="482"/>
                  </a:lnTo>
                  <a:lnTo>
                    <a:pt x="397" y="454"/>
                  </a:lnTo>
                  <a:lnTo>
                    <a:pt x="369" y="397"/>
                  </a:lnTo>
                  <a:lnTo>
                    <a:pt x="397" y="369"/>
                  </a:lnTo>
                  <a:lnTo>
                    <a:pt x="454" y="397"/>
                  </a:lnTo>
                  <a:lnTo>
                    <a:pt x="425" y="284"/>
                  </a:lnTo>
                  <a:lnTo>
                    <a:pt x="454" y="284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397" y="199"/>
                  </a:lnTo>
                  <a:lnTo>
                    <a:pt x="312" y="199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307" name="Freeform 973">
              <a:extLst>
                <a:ext uri="{FF2B5EF4-FFF2-40B4-BE49-F238E27FC236}">
                  <a16:creationId xmlns:a16="http://schemas.microsoft.com/office/drawing/2014/main" id="{CE58CD67-092A-4857-AFCA-150768B6F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3166"/>
              <a:ext cx="510" cy="737"/>
            </a:xfrm>
            <a:custGeom>
              <a:avLst/>
              <a:gdLst>
                <a:gd name="T0" fmla="*/ 0 w 510"/>
                <a:gd name="T1" fmla="*/ 198 h 737"/>
                <a:gd name="T2" fmla="*/ 0 w 510"/>
                <a:gd name="T3" fmla="*/ 340 h 737"/>
                <a:gd name="T4" fmla="*/ 28 w 510"/>
                <a:gd name="T5" fmla="*/ 425 h 737"/>
                <a:gd name="T6" fmla="*/ 113 w 510"/>
                <a:gd name="T7" fmla="*/ 538 h 737"/>
                <a:gd name="T8" fmla="*/ 141 w 510"/>
                <a:gd name="T9" fmla="*/ 595 h 737"/>
                <a:gd name="T10" fmla="*/ 340 w 510"/>
                <a:gd name="T11" fmla="*/ 737 h 737"/>
                <a:gd name="T12" fmla="*/ 425 w 510"/>
                <a:gd name="T13" fmla="*/ 737 h 737"/>
                <a:gd name="T14" fmla="*/ 453 w 510"/>
                <a:gd name="T15" fmla="*/ 680 h 737"/>
                <a:gd name="T16" fmla="*/ 453 w 510"/>
                <a:gd name="T17" fmla="*/ 595 h 737"/>
                <a:gd name="T18" fmla="*/ 510 w 510"/>
                <a:gd name="T19" fmla="*/ 510 h 737"/>
                <a:gd name="T20" fmla="*/ 482 w 510"/>
                <a:gd name="T21" fmla="*/ 482 h 737"/>
                <a:gd name="T22" fmla="*/ 453 w 510"/>
                <a:gd name="T23" fmla="*/ 397 h 737"/>
                <a:gd name="T24" fmla="*/ 368 w 510"/>
                <a:gd name="T25" fmla="*/ 368 h 737"/>
                <a:gd name="T26" fmla="*/ 368 w 510"/>
                <a:gd name="T27" fmla="*/ 340 h 737"/>
                <a:gd name="T28" fmla="*/ 283 w 510"/>
                <a:gd name="T29" fmla="*/ 368 h 737"/>
                <a:gd name="T30" fmla="*/ 255 w 510"/>
                <a:gd name="T31" fmla="*/ 340 h 737"/>
                <a:gd name="T32" fmla="*/ 312 w 510"/>
                <a:gd name="T33" fmla="*/ 312 h 737"/>
                <a:gd name="T34" fmla="*/ 255 w 510"/>
                <a:gd name="T35" fmla="*/ 312 h 737"/>
                <a:gd name="T36" fmla="*/ 227 w 510"/>
                <a:gd name="T37" fmla="*/ 255 h 737"/>
                <a:gd name="T38" fmla="*/ 283 w 510"/>
                <a:gd name="T39" fmla="*/ 255 h 737"/>
                <a:gd name="T40" fmla="*/ 312 w 510"/>
                <a:gd name="T41" fmla="*/ 198 h 737"/>
                <a:gd name="T42" fmla="*/ 312 w 510"/>
                <a:gd name="T43" fmla="*/ 113 h 737"/>
                <a:gd name="T44" fmla="*/ 198 w 510"/>
                <a:gd name="T45" fmla="*/ 28 h 737"/>
                <a:gd name="T46" fmla="*/ 85 w 510"/>
                <a:gd name="T47" fmla="*/ 0 h 737"/>
                <a:gd name="T48" fmla="*/ 113 w 510"/>
                <a:gd name="T49" fmla="*/ 85 h 737"/>
                <a:gd name="T50" fmla="*/ 56 w 510"/>
                <a:gd name="T51" fmla="*/ 170 h 737"/>
                <a:gd name="T52" fmla="*/ 113 w 510"/>
                <a:gd name="T53" fmla="*/ 198 h 737"/>
                <a:gd name="T54" fmla="*/ 0 w 510"/>
                <a:gd name="T55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737">
                  <a:moveTo>
                    <a:pt x="0" y="198"/>
                  </a:moveTo>
                  <a:lnTo>
                    <a:pt x="0" y="340"/>
                  </a:lnTo>
                  <a:lnTo>
                    <a:pt x="28" y="425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340" y="737"/>
                  </a:lnTo>
                  <a:lnTo>
                    <a:pt x="425" y="737"/>
                  </a:lnTo>
                  <a:lnTo>
                    <a:pt x="453" y="680"/>
                  </a:lnTo>
                  <a:lnTo>
                    <a:pt x="453" y="595"/>
                  </a:lnTo>
                  <a:lnTo>
                    <a:pt x="510" y="510"/>
                  </a:lnTo>
                  <a:lnTo>
                    <a:pt x="482" y="482"/>
                  </a:lnTo>
                  <a:lnTo>
                    <a:pt x="453" y="397"/>
                  </a:lnTo>
                  <a:lnTo>
                    <a:pt x="368" y="368"/>
                  </a:lnTo>
                  <a:lnTo>
                    <a:pt x="368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83" y="255"/>
                  </a:lnTo>
                  <a:lnTo>
                    <a:pt x="312" y="198"/>
                  </a:lnTo>
                  <a:lnTo>
                    <a:pt x="312" y="113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113" y="85"/>
                  </a:lnTo>
                  <a:lnTo>
                    <a:pt x="56" y="170"/>
                  </a:lnTo>
                  <a:lnTo>
                    <a:pt x="113" y="198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308" name="Freeform 976">
              <a:extLst>
                <a:ext uri="{FF2B5EF4-FFF2-40B4-BE49-F238E27FC236}">
                  <a16:creationId xmlns:a16="http://schemas.microsoft.com/office/drawing/2014/main" id="{FD759A59-B8BB-4E73-9809-44E5BD868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3591"/>
              <a:ext cx="454" cy="595"/>
            </a:xfrm>
            <a:custGeom>
              <a:avLst/>
              <a:gdLst>
                <a:gd name="T0" fmla="*/ 454 w 454"/>
                <a:gd name="T1" fmla="*/ 340 h 595"/>
                <a:gd name="T2" fmla="*/ 454 w 454"/>
                <a:gd name="T3" fmla="*/ 227 h 595"/>
                <a:gd name="T4" fmla="*/ 425 w 454"/>
                <a:gd name="T5" fmla="*/ 142 h 595"/>
                <a:gd name="T6" fmla="*/ 397 w 454"/>
                <a:gd name="T7" fmla="*/ 142 h 595"/>
                <a:gd name="T8" fmla="*/ 369 w 454"/>
                <a:gd name="T9" fmla="*/ 57 h 595"/>
                <a:gd name="T10" fmla="*/ 340 w 454"/>
                <a:gd name="T11" fmla="*/ 85 h 595"/>
                <a:gd name="T12" fmla="*/ 312 w 454"/>
                <a:gd name="T13" fmla="*/ 57 h 595"/>
                <a:gd name="T14" fmla="*/ 284 w 454"/>
                <a:gd name="T15" fmla="*/ 57 h 595"/>
                <a:gd name="T16" fmla="*/ 227 w 454"/>
                <a:gd name="T17" fmla="*/ 0 h 595"/>
                <a:gd name="T18" fmla="*/ 170 w 454"/>
                <a:gd name="T19" fmla="*/ 28 h 595"/>
                <a:gd name="T20" fmla="*/ 85 w 454"/>
                <a:gd name="T21" fmla="*/ 142 h 595"/>
                <a:gd name="T22" fmla="*/ 85 w 454"/>
                <a:gd name="T23" fmla="*/ 85 h 595"/>
                <a:gd name="T24" fmla="*/ 29 w 454"/>
                <a:gd name="T25" fmla="*/ 113 h 595"/>
                <a:gd name="T26" fmla="*/ 57 w 454"/>
                <a:gd name="T27" fmla="*/ 142 h 595"/>
                <a:gd name="T28" fmla="*/ 29 w 454"/>
                <a:gd name="T29" fmla="*/ 170 h 595"/>
                <a:gd name="T30" fmla="*/ 0 w 454"/>
                <a:gd name="T31" fmla="*/ 170 h 595"/>
                <a:gd name="T32" fmla="*/ 29 w 454"/>
                <a:gd name="T33" fmla="*/ 227 h 595"/>
                <a:gd name="T34" fmla="*/ 29 w 454"/>
                <a:gd name="T35" fmla="*/ 283 h 595"/>
                <a:gd name="T36" fmla="*/ 57 w 454"/>
                <a:gd name="T37" fmla="*/ 283 h 595"/>
                <a:gd name="T38" fmla="*/ 57 w 454"/>
                <a:gd name="T39" fmla="*/ 340 h 595"/>
                <a:gd name="T40" fmla="*/ 29 w 454"/>
                <a:gd name="T41" fmla="*/ 397 h 595"/>
                <a:gd name="T42" fmla="*/ 85 w 454"/>
                <a:gd name="T43" fmla="*/ 454 h 595"/>
                <a:gd name="T44" fmla="*/ 85 w 454"/>
                <a:gd name="T45" fmla="*/ 482 h 595"/>
                <a:gd name="T46" fmla="*/ 29 w 454"/>
                <a:gd name="T47" fmla="*/ 454 h 595"/>
                <a:gd name="T48" fmla="*/ 114 w 454"/>
                <a:gd name="T49" fmla="*/ 539 h 595"/>
                <a:gd name="T50" fmla="*/ 85 w 454"/>
                <a:gd name="T51" fmla="*/ 567 h 595"/>
                <a:gd name="T52" fmla="*/ 142 w 454"/>
                <a:gd name="T53" fmla="*/ 595 h 595"/>
                <a:gd name="T54" fmla="*/ 199 w 454"/>
                <a:gd name="T55" fmla="*/ 595 h 595"/>
                <a:gd name="T56" fmla="*/ 199 w 454"/>
                <a:gd name="T57" fmla="*/ 454 h 595"/>
                <a:gd name="T58" fmla="*/ 255 w 454"/>
                <a:gd name="T59" fmla="*/ 397 h 595"/>
                <a:gd name="T60" fmla="*/ 312 w 454"/>
                <a:gd name="T61" fmla="*/ 397 h 595"/>
                <a:gd name="T62" fmla="*/ 454 w 454"/>
                <a:gd name="T63" fmla="*/ 34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4" h="595">
                  <a:moveTo>
                    <a:pt x="454" y="340"/>
                  </a:moveTo>
                  <a:lnTo>
                    <a:pt x="454" y="227"/>
                  </a:lnTo>
                  <a:lnTo>
                    <a:pt x="425" y="142"/>
                  </a:lnTo>
                  <a:lnTo>
                    <a:pt x="397" y="142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12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85" y="142"/>
                  </a:lnTo>
                  <a:lnTo>
                    <a:pt x="85" y="85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29" y="397"/>
                  </a:lnTo>
                  <a:lnTo>
                    <a:pt x="85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114" y="539"/>
                  </a:lnTo>
                  <a:lnTo>
                    <a:pt x="85" y="567"/>
                  </a:lnTo>
                  <a:lnTo>
                    <a:pt x="142" y="595"/>
                  </a:lnTo>
                  <a:lnTo>
                    <a:pt x="199" y="595"/>
                  </a:lnTo>
                  <a:lnTo>
                    <a:pt x="199" y="454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45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8CD30A92-68A3-43D8-8E60-896B3CF45823}"/>
              </a:ext>
            </a:extLst>
          </p:cNvPr>
          <p:cNvGrpSpPr/>
          <p:nvPr/>
        </p:nvGrpSpPr>
        <p:grpSpPr>
          <a:xfrm>
            <a:off x="2076042" y="2564785"/>
            <a:ext cx="720000" cy="430244"/>
            <a:chOff x="6555416" y="4900731"/>
            <a:chExt cx="720000" cy="378515"/>
          </a:xfrm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CDDBBBD2-3734-4178-B068-3A677CF879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小鹿野町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A0698AED-26E9-4BBA-B0D5-E7778413B1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24F6E5A6-260E-4C05-B65E-B1897BF6B9AA}"/>
              </a:ext>
            </a:extLst>
          </p:cNvPr>
          <p:cNvGrpSpPr/>
          <p:nvPr/>
        </p:nvGrpSpPr>
        <p:grpSpPr>
          <a:xfrm>
            <a:off x="3277697" y="4692596"/>
            <a:ext cx="720000" cy="430244"/>
            <a:chOff x="6555416" y="4900731"/>
            <a:chExt cx="720000" cy="378515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96C7E0C6-C911-4830-BA56-E136B0A509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岩槻区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93163CE7-1BBD-4877-B115-C596B3829B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C9389837-6044-447F-BD6C-3A19CBE4DE45}"/>
              </a:ext>
            </a:extLst>
          </p:cNvPr>
          <p:cNvGrpSpPr/>
          <p:nvPr/>
        </p:nvGrpSpPr>
        <p:grpSpPr>
          <a:xfrm>
            <a:off x="2505910" y="4692596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FBA9BA75-982E-438D-8403-8AB018E50C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見沼区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5BF5EE62-B4B4-4B32-BE20-ECAB73F56C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FC9E85B8-CFFE-45BB-8D0C-231E73C61304}"/>
              </a:ext>
            </a:extLst>
          </p:cNvPr>
          <p:cNvGrpSpPr/>
          <p:nvPr/>
        </p:nvGrpSpPr>
        <p:grpSpPr>
          <a:xfrm>
            <a:off x="1734122" y="4692596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624AAA23-38BB-45CF-87B0-A0DDE79447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85EAEAD1-3A44-4F38-9AAC-7436A3B665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F8CAA960-9F31-496F-A392-131CEF044516}"/>
              </a:ext>
            </a:extLst>
          </p:cNvPr>
          <p:cNvGrpSpPr/>
          <p:nvPr/>
        </p:nvGrpSpPr>
        <p:grpSpPr>
          <a:xfrm>
            <a:off x="3225910" y="5550664"/>
            <a:ext cx="720000" cy="430244"/>
            <a:chOff x="6555416" y="4900731"/>
            <a:chExt cx="720000" cy="378515"/>
          </a:xfrm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ABCA041F-6C5D-43F2-9C25-ADD80368BE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97854637-6B7E-46FB-836C-B3E95C3783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72E45DA9-7098-4E36-91E1-E3E29C5112E6}"/>
              </a:ext>
            </a:extLst>
          </p:cNvPr>
          <p:cNvGrpSpPr/>
          <p:nvPr/>
        </p:nvGrpSpPr>
        <p:grpSpPr>
          <a:xfrm>
            <a:off x="2128406" y="5179157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F1052526-DDE6-41D7-BF27-6B2608B681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83FFBEAC-4C45-4637-8203-B460ACB964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FCB3CD03-97D1-46F8-B2DF-B50B87338C89}"/>
              </a:ext>
            </a:extLst>
          </p:cNvPr>
          <p:cNvGrpSpPr/>
          <p:nvPr/>
        </p:nvGrpSpPr>
        <p:grpSpPr>
          <a:xfrm>
            <a:off x="1356618" y="5179157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476B9311-E250-4983-AC97-04AAD8C5A4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FCF70373-6113-4FC1-B936-E710D140CC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B9AE957C-0783-45E1-A3C9-23FFAD5ED5AE}"/>
              </a:ext>
            </a:extLst>
          </p:cNvPr>
          <p:cNvGrpSpPr/>
          <p:nvPr/>
        </p:nvGrpSpPr>
        <p:grpSpPr>
          <a:xfrm>
            <a:off x="2438798" y="5674108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189A2E6B-1188-49CC-BA85-1CA1184728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浦和区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5890AE40-DABE-416B-8F2E-9297792A5B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83A79D88-B912-4408-AC07-3904FBE6D76D}"/>
              </a:ext>
            </a:extLst>
          </p:cNvPr>
          <p:cNvGrpSpPr/>
          <p:nvPr/>
        </p:nvGrpSpPr>
        <p:grpSpPr>
          <a:xfrm>
            <a:off x="1667011" y="5674108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FDF4BF58-6BB8-4C04-823E-C960692F37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6471FC08-2753-4424-9B32-38C1DB7897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CDC1F3FD-079D-4CB5-95C1-20BF720D88CD}"/>
              </a:ext>
            </a:extLst>
          </p:cNvPr>
          <p:cNvGrpSpPr/>
          <p:nvPr/>
        </p:nvGrpSpPr>
        <p:grpSpPr>
          <a:xfrm>
            <a:off x="895223" y="5674108"/>
            <a:ext cx="720000" cy="430244"/>
            <a:chOff x="6555416" y="4900731"/>
            <a:chExt cx="720000" cy="378515"/>
          </a:xfrm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F35C0205-D8EB-407A-BFC0-537603429E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35102EB5-91C6-4C64-BB63-C5933B89BD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38E7224D-8E9A-463C-97B6-E0F909A42243}"/>
              </a:ext>
            </a:extLst>
          </p:cNvPr>
          <p:cNvGrpSpPr/>
          <p:nvPr/>
        </p:nvGrpSpPr>
        <p:grpSpPr>
          <a:xfrm>
            <a:off x="2287796" y="6269727"/>
            <a:ext cx="720000" cy="430244"/>
            <a:chOff x="6555416" y="4900731"/>
            <a:chExt cx="720000" cy="378515"/>
          </a:xfrm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E6532DD3-6CB4-40C8-9F5D-B722601EE0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67C9E21D-E7CE-4D07-B0D7-4111E11706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DA7BF28C-97A6-4DA3-A2DB-6EC44F4F913E}"/>
              </a:ext>
            </a:extLst>
          </p:cNvPr>
          <p:cNvGrpSpPr/>
          <p:nvPr/>
        </p:nvGrpSpPr>
        <p:grpSpPr>
          <a:xfrm>
            <a:off x="7385215" y="3863385"/>
            <a:ext cx="720000" cy="430244"/>
            <a:chOff x="6555416" y="4900731"/>
            <a:chExt cx="720000" cy="378515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109F2ED7-7817-4302-964A-03AA931473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さいたま市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F49D9771-326E-453D-8AB7-5502E53A32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C9B0B1E1-8515-48A0-8F40-5998AD86B3BF}"/>
              </a:ext>
            </a:extLst>
          </p:cNvPr>
          <p:cNvGrpSpPr/>
          <p:nvPr/>
        </p:nvGrpSpPr>
        <p:grpSpPr>
          <a:xfrm>
            <a:off x="1553460" y="3336582"/>
            <a:ext cx="720000" cy="430244"/>
            <a:chOff x="6555416" y="4900731"/>
            <a:chExt cx="720000" cy="378515"/>
          </a:xfrm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AF08B828-6B03-4620-9AAA-D9187A8FB8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秩父市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AC3E6198-E58D-4B40-8BDF-D4118A23D9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6FBA82C6-7B27-4166-95F2-F360A9558E4D}"/>
              </a:ext>
            </a:extLst>
          </p:cNvPr>
          <p:cNvGrpSpPr/>
          <p:nvPr/>
        </p:nvGrpSpPr>
        <p:grpSpPr>
          <a:xfrm>
            <a:off x="6801250" y="801215"/>
            <a:ext cx="720000" cy="430244"/>
            <a:chOff x="6555416" y="4900731"/>
            <a:chExt cx="720000" cy="378515"/>
          </a:xfrm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4EAFF7BB-7C37-46D5-87B6-9C16E01439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羽生市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39ED2CC6-4293-4927-8C8D-5465B694E1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684C9A9E-5B6A-4C7F-8C22-8D793D69F731}"/>
              </a:ext>
            </a:extLst>
          </p:cNvPr>
          <p:cNvGrpSpPr/>
          <p:nvPr/>
        </p:nvGrpSpPr>
        <p:grpSpPr>
          <a:xfrm>
            <a:off x="6415012" y="1289606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BDA6FDE1-E306-4CC3-A04B-48E03881D8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行田市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BE1B0F5B-ACCB-4A8B-B12D-C2C44FAA03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A04B7B51-883C-4D62-A39E-C81D9F47BF77}"/>
              </a:ext>
            </a:extLst>
          </p:cNvPr>
          <p:cNvGrpSpPr/>
          <p:nvPr/>
        </p:nvGrpSpPr>
        <p:grpSpPr>
          <a:xfrm>
            <a:off x="7186800" y="1289606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259BE3B2-9572-4508-B54F-BD98F0B3BE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加須市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02CB38D7-9F4B-4DB9-A83A-60C7D9838C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323DAAD3-27C4-4D2C-A1A8-ED1967F54BBB}"/>
              </a:ext>
            </a:extLst>
          </p:cNvPr>
          <p:cNvGrpSpPr/>
          <p:nvPr/>
        </p:nvGrpSpPr>
        <p:grpSpPr>
          <a:xfrm>
            <a:off x="4586213" y="962436"/>
            <a:ext cx="720000" cy="430244"/>
            <a:chOff x="6555416" y="4900731"/>
            <a:chExt cx="720000" cy="378515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BF6A0EB4-0924-468B-A6D3-4BD1AAD6CF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深谷市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EE61625F-FFA5-42BB-AC05-3A1ED003EB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C5C4A69A-F04A-4F91-A98C-E6F593168804}"/>
              </a:ext>
            </a:extLst>
          </p:cNvPr>
          <p:cNvGrpSpPr/>
          <p:nvPr/>
        </p:nvGrpSpPr>
        <p:grpSpPr>
          <a:xfrm>
            <a:off x="5391556" y="962436"/>
            <a:ext cx="720000" cy="430244"/>
            <a:chOff x="6555416" y="4900731"/>
            <a:chExt cx="720000" cy="378515"/>
          </a:xfrm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C1D759FC-7A60-42D9-9F1B-34A7DCFE59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熊谷市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8665BB45-7CD7-44F5-90F0-1D9AF4E9BE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54495F68-CF4D-434B-8389-E1CB5B66F6AE}"/>
              </a:ext>
            </a:extLst>
          </p:cNvPr>
          <p:cNvGrpSpPr/>
          <p:nvPr/>
        </p:nvGrpSpPr>
        <p:grpSpPr>
          <a:xfrm>
            <a:off x="7270689" y="1859088"/>
            <a:ext cx="720000" cy="430244"/>
            <a:chOff x="6555416" y="4900731"/>
            <a:chExt cx="720000" cy="378515"/>
          </a:xfrm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968582CE-CBB6-400D-92D6-884E406A7A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dirty="0">
                  <a:solidFill>
                    <a:schemeClr val="tx1"/>
                  </a:solidFill>
                  <a:effectLst/>
                </a:rPr>
                <a:t>久喜市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733F79DA-A521-4B8F-B0C6-D2D28180C3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29839537-56E1-46DF-B8DD-6A38D49D619F}"/>
              </a:ext>
            </a:extLst>
          </p:cNvPr>
          <p:cNvGrpSpPr/>
          <p:nvPr/>
        </p:nvGrpSpPr>
        <p:grpSpPr>
          <a:xfrm>
            <a:off x="8042477" y="1859088"/>
            <a:ext cx="720000" cy="430244"/>
            <a:chOff x="6555416" y="4900731"/>
            <a:chExt cx="720000" cy="378515"/>
          </a:xfrm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BCEC0705-592D-446F-90D0-86C8CA5534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幸手市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C41A63F4-1EA8-402F-BA2F-A0B326E105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BACD65B8-B713-4906-88D9-9BBD7CEA1CAE}"/>
              </a:ext>
            </a:extLst>
          </p:cNvPr>
          <p:cNvGrpSpPr/>
          <p:nvPr/>
        </p:nvGrpSpPr>
        <p:grpSpPr>
          <a:xfrm>
            <a:off x="3655035" y="182260"/>
            <a:ext cx="720000" cy="430244"/>
            <a:chOff x="6555416" y="4900731"/>
            <a:chExt cx="720000" cy="378515"/>
          </a:xfrm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6C6D3643-3E88-47EB-92AE-3D6EDA3D59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上里町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FED3E204-6723-4836-8BA7-DB511EDBB7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CE54059D-B198-4852-A2CA-848769B3F356}"/>
              </a:ext>
            </a:extLst>
          </p:cNvPr>
          <p:cNvGrpSpPr/>
          <p:nvPr/>
        </p:nvGrpSpPr>
        <p:grpSpPr>
          <a:xfrm>
            <a:off x="3235586" y="668821"/>
            <a:ext cx="720000" cy="430244"/>
            <a:chOff x="6555416" y="4900731"/>
            <a:chExt cx="720000" cy="37851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AA8DD54F-7033-4B19-8BFE-D4814ACD9C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神川町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3258BA8D-B372-4317-B9CA-9F8BA79020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C6EC03E6-9B3D-4870-BB8C-F67F958A991F}"/>
              </a:ext>
            </a:extLst>
          </p:cNvPr>
          <p:cNvGrpSpPr/>
          <p:nvPr/>
        </p:nvGrpSpPr>
        <p:grpSpPr>
          <a:xfrm>
            <a:off x="3042639" y="1180550"/>
            <a:ext cx="720000" cy="430244"/>
            <a:chOff x="6555416" y="4900731"/>
            <a:chExt cx="720000" cy="378515"/>
          </a:xfrm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EFA3F86A-073E-4FFB-8184-26B9679DF2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本庄市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D0819E04-9DAB-46CD-92AB-761869F004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AF3ABC12-6172-425C-8C3B-E44B17CC68F6}"/>
              </a:ext>
            </a:extLst>
          </p:cNvPr>
          <p:cNvGrpSpPr/>
          <p:nvPr/>
        </p:nvGrpSpPr>
        <p:grpSpPr>
          <a:xfrm>
            <a:off x="3822815" y="1180550"/>
            <a:ext cx="720000" cy="430244"/>
            <a:chOff x="6555416" y="4900731"/>
            <a:chExt cx="720000" cy="378515"/>
          </a:xfrm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C79C104C-E7F3-4517-89D1-F4C190FF82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8FBC0393-C006-499C-9F1E-44625D8446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DF1489C4-145D-4C1F-A68D-8466EC379419}"/>
              </a:ext>
            </a:extLst>
          </p:cNvPr>
          <p:cNvGrpSpPr/>
          <p:nvPr/>
        </p:nvGrpSpPr>
        <p:grpSpPr>
          <a:xfrm>
            <a:off x="3894230" y="3782529"/>
            <a:ext cx="720000" cy="430244"/>
            <a:chOff x="6555416" y="4900731"/>
            <a:chExt cx="720000" cy="378515"/>
          </a:xfrm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0066AABE-8660-418B-B31D-A1A25A310D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飯能市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8D43B12D-D2F2-4B0E-B9E6-88E41F1BD5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21B143E0-115C-4E2E-80BF-B73ED1D60C54}"/>
              </a:ext>
            </a:extLst>
          </p:cNvPr>
          <p:cNvGrpSpPr/>
          <p:nvPr/>
        </p:nvGrpSpPr>
        <p:grpSpPr>
          <a:xfrm>
            <a:off x="3155058" y="1651726"/>
            <a:ext cx="720000" cy="430244"/>
            <a:chOff x="6555416" y="4900731"/>
            <a:chExt cx="720000" cy="378515"/>
          </a:xfrm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3D99DFC8-4EF5-4DD5-8427-12CC11FAC2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長瀞町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B73694BD-C0B0-45DA-8C74-38350D9215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249E93CF-7D0B-46DF-A053-6F27E40CB900}"/>
              </a:ext>
            </a:extLst>
          </p:cNvPr>
          <p:cNvGrpSpPr/>
          <p:nvPr/>
        </p:nvGrpSpPr>
        <p:grpSpPr>
          <a:xfrm>
            <a:off x="5832796" y="5059895"/>
            <a:ext cx="720000" cy="430244"/>
            <a:chOff x="6555416" y="4900731"/>
            <a:chExt cx="720000" cy="378515"/>
          </a:xfrm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5DCBB258-5C3E-4644-BF05-CB6BDB3F43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所沢市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73226B03-A77B-413E-9368-1ACB991212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3E767D32-C74D-4659-A526-DBF625431382}"/>
              </a:ext>
            </a:extLst>
          </p:cNvPr>
          <p:cNvGrpSpPr/>
          <p:nvPr/>
        </p:nvGrpSpPr>
        <p:grpSpPr>
          <a:xfrm>
            <a:off x="3155058" y="2121510"/>
            <a:ext cx="720000" cy="430244"/>
            <a:chOff x="6555416" y="4900731"/>
            <a:chExt cx="720000" cy="378515"/>
          </a:xfrm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751B0666-2057-4E37-9CD1-B2DAE5D5FD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皆野町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7FA26C58-F57A-4453-B110-2CA82DC38C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DA901AAB-7259-41A6-B077-C164E650217F}"/>
              </a:ext>
            </a:extLst>
          </p:cNvPr>
          <p:cNvGrpSpPr/>
          <p:nvPr/>
        </p:nvGrpSpPr>
        <p:grpSpPr>
          <a:xfrm>
            <a:off x="3918456" y="1651726"/>
            <a:ext cx="720000" cy="430244"/>
            <a:chOff x="6555416" y="4900731"/>
            <a:chExt cx="720000" cy="378515"/>
          </a:xfrm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0F56FBA4-F590-496B-9072-32DA1CDC3E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寄居町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8A326C7D-BD3D-4A35-8FCC-D055B50115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85FA568D-AFC1-4475-A049-F9C8926A9535}"/>
              </a:ext>
            </a:extLst>
          </p:cNvPr>
          <p:cNvGrpSpPr/>
          <p:nvPr/>
        </p:nvGrpSpPr>
        <p:grpSpPr>
          <a:xfrm>
            <a:off x="3918456" y="2121510"/>
            <a:ext cx="720000" cy="430244"/>
            <a:chOff x="6555416" y="4900731"/>
            <a:chExt cx="720000" cy="378515"/>
          </a:xfrm>
        </p:grpSpPr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694F1C3E-6278-40BC-BF8C-F01FA7DED3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東秩父村</a:t>
              </a: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6A4A711A-30AA-4844-A793-AB9540979C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5C7941F5-1897-4BE9-A302-7A9E8C9FF2D3}"/>
              </a:ext>
            </a:extLst>
          </p:cNvPr>
          <p:cNvGrpSpPr/>
          <p:nvPr/>
        </p:nvGrpSpPr>
        <p:grpSpPr>
          <a:xfrm>
            <a:off x="6339511" y="1859088"/>
            <a:ext cx="720000" cy="430244"/>
            <a:chOff x="6555416" y="4900731"/>
            <a:chExt cx="720000" cy="378515"/>
          </a:xfrm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8358C0A7-F569-4F9B-AE57-6DD0024AE9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鴻巣市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858E0C8F-9478-41C9-B81C-B1A04F80DF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9BBC68B1-87B5-4ADE-8D5E-F54B40BA0E41}"/>
              </a:ext>
            </a:extLst>
          </p:cNvPr>
          <p:cNvGrpSpPr/>
          <p:nvPr/>
        </p:nvGrpSpPr>
        <p:grpSpPr>
          <a:xfrm>
            <a:off x="4685757" y="1651726"/>
            <a:ext cx="720000" cy="430244"/>
            <a:chOff x="6555416" y="4900731"/>
            <a:chExt cx="720000" cy="378515"/>
          </a:xfrm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3F3FE662-883F-4CE7-9498-CDF1229DE4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小川町</a:t>
              </a:r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9E159B87-538D-4666-A1B2-37F9EED99F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42A03B51-4B91-4A20-AA93-4FABD2436FB7}"/>
              </a:ext>
            </a:extLst>
          </p:cNvPr>
          <p:cNvGrpSpPr/>
          <p:nvPr/>
        </p:nvGrpSpPr>
        <p:grpSpPr>
          <a:xfrm>
            <a:off x="5457959" y="1651726"/>
            <a:ext cx="720000" cy="430244"/>
            <a:chOff x="6555416" y="4900731"/>
            <a:chExt cx="720000" cy="378515"/>
          </a:xfrm>
        </p:grpSpPr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966CABA0-3C35-48B5-A77F-5C72898BD2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滑川町</a:t>
              </a:r>
            </a:p>
          </p:txBody>
        </p:sp>
        <p:sp>
          <p:nvSpPr>
            <p:cNvPr id="407" name="四角形: 上の 2 つの角を丸める 406">
              <a:extLst>
                <a:ext uri="{FF2B5EF4-FFF2-40B4-BE49-F238E27FC236}">
                  <a16:creationId xmlns:a16="http://schemas.microsoft.com/office/drawing/2014/main" id="{797543F7-809F-4A13-A131-7B91BE81D7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4DB713C0-4FCC-47FC-B56D-CFCEB98A5A66}"/>
              </a:ext>
            </a:extLst>
          </p:cNvPr>
          <p:cNvGrpSpPr/>
          <p:nvPr/>
        </p:nvGrpSpPr>
        <p:grpSpPr>
          <a:xfrm>
            <a:off x="4685757" y="2138287"/>
            <a:ext cx="720000" cy="430244"/>
            <a:chOff x="6555416" y="4900731"/>
            <a:chExt cx="720000" cy="378515"/>
          </a:xfrm>
        </p:grpSpPr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A9306886-3983-429F-B29B-FBACAE5C46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嵐山町</a:t>
              </a: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410A211A-548A-409A-A13A-7634052F7D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0BFE653A-636D-46C6-88B1-B1DC97C116DD}"/>
              </a:ext>
            </a:extLst>
          </p:cNvPr>
          <p:cNvGrpSpPr/>
          <p:nvPr/>
        </p:nvGrpSpPr>
        <p:grpSpPr>
          <a:xfrm>
            <a:off x="7303926" y="2328871"/>
            <a:ext cx="720000" cy="430244"/>
            <a:chOff x="6555416" y="4900731"/>
            <a:chExt cx="720000" cy="378515"/>
          </a:xfrm>
        </p:grpSpPr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68BCA0B1-D89F-401B-99FF-48CC2E4D9C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白岡町</a:t>
              </a:r>
            </a:p>
          </p:txBody>
        </p:sp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8E378DB5-2B84-4E08-AF5A-A927304FC1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DDBEE599-9772-44D3-B395-DB23BF3C59E7}"/>
              </a:ext>
            </a:extLst>
          </p:cNvPr>
          <p:cNvGrpSpPr/>
          <p:nvPr/>
        </p:nvGrpSpPr>
        <p:grpSpPr>
          <a:xfrm>
            <a:off x="8067325" y="2328871"/>
            <a:ext cx="720000" cy="430244"/>
            <a:chOff x="6555416" y="4900731"/>
            <a:chExt cx="720000" cy="378515"/>
          </a:xfrm>
        </p:grpSpPr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E92D84E6-9C4C-4EB0-8C0C-147D313B7F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宮伏町</a:t>
              </a: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2127B4E4-2343-47C8-B274-BDC6726E13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2505881C-8D27-4C3B-BE10-54E464B9E415}"/>
              </a:ext>
            </a:extLst>
          </p:cNvPr>
          <p:cNvGrpSpPr/>
          <p:nvPr/>
        </p:nvGrpSpPr>
        <p:grpSpPr>
          <a:xfrm>
            <a:off x="8830723" y="2328871"/>
            <a:ext cx="720000" cy="430244"/>
            <a:chOff x="6555416" y="4900731"/>
            <a:chExt cx="720000" cy="378515"/>
          </a:xfrm>
        </p:grpSpPr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CD2D6506-C0CD-4EA9-944F-BF0A905F74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杉戸町</a:t>
              </a:r>
            </a:p>
          </p:txBody>
        </p:sp>
        <p:sp>
          <p:nvSpPr>
            <p:cNvPr id="419" name="四角形: 上の 2 つの角を丸める 418">
              <a:extLst>
                <a:ext uri="{FF2B5EF4-FFF2-40B4-BE49-F238E27FC236}">
                  <a16:creationId xmlns:a16="http://schemas.microsoft.com/office/drawing/2014/main" id="{42343791-92E5-4334-A246-CC23321011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C481EFFB-8A74-426E-BE67-1DD76E6BFA53}"/>
              </a:ext>
            </a:extLst>
          </p:cNvPr>
          <p:cNvGrpSpPr/>
          <p:nvPr/>
        </p:nvGrpSpPr>
        <p:grpSpPr>
          <a:xfrm>
            <a:off x="3910656" y="2624849"/>
            <a:ext cx="720000" cy="430244"/>
            <a:chOff x="6555416" y="4900731"/>
            <a:chExt cx="720000" cy="378515"/>
          </a:xfrm>
        </p:grpSpPr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F0C76777-D1A4-4867-A01E-9A75859698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ときがわ町</a:t>
              </a:r>
            </a:p>
          </p:txBody>
        </p:sp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75C398DF-18D8-47DA-8631-AF5DF0ADAC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EE565EDF-8761-45E0-9A92-13C2749F56D0}"/>
              </a:ext>
            </a:extLst>
          </p:cNvPr>
          <p:cNvGrpSpPr/>
          <p:nvPr/>
        </p:nvGrpSpPr>
        <p:grpSpPr>
          <a:xfrm>
            <a:off x="3123322" y="2876518"/>
            <a:ext cx="720000" cy="430244"/>
            <a:chOff x="6555416" y="4900731"/>
            <a:chExt cx="720000" cy="378515"/>
          </a:xfrm>
        </p:grpSpPr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C856A8FD-7BDB-4AF9-AB48-2918094EB2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横瀬町</a:t>
              </a:r>
            </a:p>
          </p:txBody>
        </p:sp>
        <p:sp>
          <p:nvSpPr>
            <p:cNvPr id="425" name="四角形: 上の 2 つの角を丸める 424">
              <a:extLst>
                <a:ext uri="{FF2B5EF4-FFF2-40B4-BE49-F238E27FC236}">
                  <a16:creationId xmlns:a16="http://schemas.microsoft.com/office/drawing/2014/main" id="{35341F43-62C4-4AB2-A16A-9B5DFA7EE0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62CF5D96-5B5C-40BC-B3A1-1EA454D8E5A1}"/>
              </a:ext>
            </a:extLst>
          </p:cNvPr>
          <p:cNvGrpSpPr/>
          <p:nvPr/>
        </p:nvGrpSpPr>
        <p:grpSpPr>
          <a:xfrm>
            <a:off x="4685757" y="2624849"/>
            <a:ext cx="720000" cy="430244"/>
            <a:chOff x="6555416" y="4900731"/>
            <a:chExt cx="720000" cy="378515"/>
          </a:xfrm>
        </p:grpSpPr>
        <p:sp>
          <p:nvSpPr>
            <p:cNvPr id="427" name="四角形: 上の 2 つの角を丸める 426">
              <a:extLst>
                <a:ext uri="{FF2B5EF4-FFF2-40B4-BE49-F238E27FC236}">
                  <a16:creationId xmlns:a16="http://schemas.microsoft.com/office/drawing/2014/main" id="{C5097F88-6797-4D3C-9841-83A42EA27B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鳩山町</a:t>
              </a:r>
            </a:p>
          </p:txBody>
        </p:sp>
        <p:sp>
          <p:nvSpPr>
            <p:cNvPr id="428" name="四角形: 上の 2 つの角を丸める 427">
              <a:extLst>
                <a:ext uri="{FF2B5EF4-FFF2-40B4-BE49-F238E27FC236}">
                  <a16:creationId xmlns:a16="http://schemas.microsoft.com/office/drawing/2014/main" id="{DDF0CB64-51C2-43B0-8AC0-01868408C2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92165C24-3AD5-4BF0-A051-7F69624FAD59}"/>
              </a:ext>
            </a:extLst>
          </p:cNvPr>
          <p:cNvGrpSpPr/>
          <p:nvPr/>
        </p:nvGrpSpPr>
        <p:grpSpPr>
          <a:xfrm>
            <a:off x="3893878" y="3111410"/>
            <a:ext cx="720000" cy="430244"/>
            <a:chOff x="6555416" y="4900731"/>
            <a:chExt cx="720000" cy="378515"/>
          </a:xfrm>
        </p:grpSpPr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E4082A7B-C1DD-4DB6-8DCB-0E5860F98C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越生町</a:t>
              </a:r>
            </a:p>
          </p:txBody>
        </p:sp>
        <p:sp>
          <p:nvSpPr>
            <p:cNvPr id="431" name="四角形: 上の 2 つの角を丸める 430">
              <a:extLst>
                <a:ext uri="{FF2B5EF4-FFF2-40B4-BE49-F238E27FC236}">
                  <a16:creationId xmlns:a16="http://schemas.microsoft.com/office/drawing/2014/main" id="{523322CE-1F13-44BB-8658-347CE4F08A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1485A051-2FBC-4C48-A9B5-1CAB3D651E25}"/>
              </a:ext>
            </a:extLst>
          </p:cNvPr>
          <p:cNvGrpSpPr/>
          <p:nvPr/>
        </p:nvGrpSpPr>
        <p:grpSpPr>
          <a:xfrm>
            <a:off x="4685757" y="3111410"/>
            <a:ext cx="720000" cy="430244"/>
            <a:chOff x="6555416" y="4900731"/>
            <a:chExt cx="720000" cy="378515"/>
          </a:xfrm>
        </p:grpSpPr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ADA20C34-4F02-40A4-81C9-C669BA36A0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毛呂山町</a:t>
              </a:r>
            </a:p>
          </p:txBody>
        </p:sp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D529EC23-5C1B-4860-99F3-88E07B5F60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49ACE860-B87F-44D0-866C-84D9489A3E54}"/>
              </a:ext>
            </a:extLst>
          </p:cNvPr>
          <p:cNvGrpSpPr/>
          <p:nvPr/>
        </p:nvGrpSpPr>
        <p:grpSpPr>
          <a:xfrm>
            <a:off x="8845504" y="2790266"/>
            <a:ext cx="720000" cy="430244"/>
            <a:chOff x="6555416" y="4900731"/>
            <a:chExt cx="720000" cy="378515"/>
          </a:xfrm>
        </p:grpSpPr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0B4BA84C-B556-486F-B1F5-E342CEBEFB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春日部市</a:t>
              </a:r>
            </a:p>
          </p:txBody>
        </p:sp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3BA060BD-8BC8-4AF4-8122-FABA189C37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E3DD53A1-739F-41A9-A156-466EBDE9C996}"/>
              </a:ext>
            </a:extLst>
          </p:cNvPr>
          <p:cNvGrpSpPr/>
          <p:nvPr/>
        </p:nvGrpSpPr>
        <p:grpSpPr>
          <a:xfrm>
            <a:off x="8834304" y="3260049"/>
            <a:ext cx="720000" cy="430244"/>
            <a:chOff x="6555416" y="4900731"/>
            <a:chExt cx="720000" cy="378515"/>
          </a:xfrm>
        </p:grpSpPr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AFC0360E-8026-4B26-B7AE-332B551325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松伏町</a:t>
              </a:r>
            </a:p>
          </p:txBody>
        </p:sp>
        <p:sp>
          <p:nvSpPr>
            <p:cNvPr id="440" name="四角形: 上の 2 つの角を丸める 439">
              <a:extLst>
                <a:ext uri="{FF2B5EF4-FFF2-40B4-BE49-F238E27FC236}">
                  <a16:creationId xmlns:a16="http://schemas.microsoft.com/office/drawing/2014/main" id="{B32FF709-4C39-49B6-A833-9CF34FB86D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1" name="グループ化 440">
            <a:extLst>
              <a:ext uri="{FF2B5EF4-FFF2-40B4-BE49-F238E27FC236}">
                <a16:creationId xmlns:a16="http://schemas.microsoft.com/office/drawing/2014/main" id="{CE48705E-5695-409F-AA2F-7EF311626262}"/>
              </a:ext>
            </a:extLst>
          </p:cNvPr>
          <p:cNvGrpSpPr/>
          <p:nvPr/>
        </p:nvGrpSpPr>
        <p:grpSpPr>
          <a:xfrm>
            <a:off x="8260590" y="3729833"/>
            <a:ext cx="720000" cy="430244"/>
            <a:chOff x="6555416" y="4900731"/>
            <a:chExt cx="720000" cy="378515"/>
          </a:xfrm>
        </p:grpSpPr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B7C50E54-214F-4ECE-B590-72E0EECD1A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越谷市</a:t>
              </a:r>
            </a:p>
          </p:txBody>
        </p:sp>
        <p:sp>
          <p:nvSpPr>
            <p:cNvPr id="443" name="四角形: 上の 2 つの角を丸める 442">
              <a:extLst>
                <a:ext uri="{FF2B5EF4-FFF2-40B4-BE49-F238E27FC236}">
                  <a16:creationId xmlns:a16="http://schemas.microsoft.com/office/drawing/2014/main" id="{B4A524AA-BB49-42B4-ABEF-454E64F783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3BA549FD-FEDD-478E-ABD4-2DBC094E7578}"/>
              </a:ext>
            </a:extLst>
          </p:cNvPr>
          <p:cNvGrpSpPr/>
          <p:nvPr/>
        </p:nvGrpSpPr>
        <p:grpSpPr>
          <a:xfrm>
            <a:off x="9023988" y="3729833"/>
            <a:ext cx="720000" cy="430244"/>
            <a:chOff x="6555416" y="4900731"/>
            <a:chExt cx="720000" cy="378515"/>
          </a:xfrm>
        </p:grpSpPr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E5EBA115-3922-4C89-89EF-BB799B86E0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吉川市</a:t>
              </a:r>
            </a:p>
          </p:txBody>
        </p:sp>
        <p:sp>
          <p:nvSpPr>
            <p:cNvPr id="446" name="四角形: 上の 2 つの角を丸める 445">
              <a:extLst>
                <a:ext uri="{FF2B5EF4-FFF2-40B4-BE49-F238E27FC236}">
                  <a16:creationId xmlns:a16="http://schemas.microsoft.com/office/drawing/2014/main" id="{E0EF3064-F229-4029-8CD6-1C62AA26AE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FC648840-4AEF-4EFD-9271-BBC8EAE36FE1}"/>
              </a:ext>
            </a:extLst>
          </p:cNvPr>
          <p:cNvGrpSpPr/>
          <p:nvPr/>
        </p:nvGrpSpPr>
        <p:grpSpPr>
          <a:xfrm>
            <a:off x="8260590" y="4199616"/>
            <a:ext cx="720000" cy="430244"/>
            <a:chOff x="6555416" y="4900731"/>
            <a:chExt cx="720000" cy="378515"/>
          </a:xfrm>
        </p:grpSpPr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1B864E20-370E-4F99-BE76-2835483B32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草加市</a:t>
              </a:r>
            </a:p>
          </p:txBody>
        </p:sp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D3EB8833-6311-472F-B6F8-1555195796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F56163CE-EC98-440B-A229-2C3E663D7F16}"/>
              </a:ext>
            </a:extLst>
          </p:cNvPr>
          <p:cNvGrpSpPr/>
          <p:nvPr/>
        </p:nvGrpSpPr>
        <p:grpSpPr>
          <a:xfrm>
            <a:off x="9023988" y="4199616"/>
            <a:ext cx="720000" cy="430244"/>
            <a:chOff x="6555416" y="4900731"/>
            <a:chExt cx="720000" cy="378515"/>
          </a:xfrm>
        </p:grpSpPr>
        <p:sp>
          <p:nvSpPr>
            <p:cNvPr id="451" name="四角形: 上の 2 つの角を丸める 450">
              <a:extLst>
                <a:ext uri="{FF2B5EF4-FFF2-40B4-BE49-F238E27FC236}">
                  <a16:creationId xmlns:a16="http://schemas.microsoft.com/office/drawing/2014/main" id="{A8FE9D56-32C4-4163-A6FA-98F68FE01B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三郷市</a:t>
              </a:r>
            </a:p>
          </p:txBody>
        </p:sp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9DB09CB6-AC28-483F-8280-E083818E2D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D220BAD1-60E6-403D-8026-F11B3801B07E}"/>
              </a:ext>
            </a:extLst>
          </p:cNvPr>
          <p:cNvGrpSpPr/>
          <p:nvPr/>
        </p:nvGrpSpPr>
        <p:grpSpPr>
          <a:xfrm>
            <a:off x="8260590" y="4669399"/>
            <a:ext cx="720000" cy="430244"/>
            <a:chOff x="6555416" y="4900731"/>
            <a:chExt cx="720000" cy="378515"/>
          </a:xfrm>
        </p:grpSpPr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F37E23BF-1283-4E69-AEBE-AC70868D4F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川口市</a:t>
              </a:r>
            </a:p>
          </p:txBody>
        </p:sp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C4A3871C-8ADE-4797-99A1-91A43CD961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1AD92C61-37F2-4EE7-BA2C-C050400BAFBC}"/>
              </a:ext>
            </a:extLst>
          </p:cNvPr>
          <p:cNvGrpSpPr/>
          <p:nvPr/>
        </p:nvGrpSpPr>
        <p:grpSpPr>
          <a:xfrm>
            <a:off x="9023988" y="4669399"/>
            <a:ext cx="720000" cy="430244"/>
            <a:chOff x="6555416" y="4900731"/>
            <a:chExt cx="720000" cy="378515"/>
          </a:xfrm>
        </p:grpSpPr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35856ECB-5E6C-436E-994F-D6AE1B62AE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八潮市</a:t>
              </a:r>
            </a:p>
          </p:txBody>
        </p:sp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884F6F97-5991-470A-AEF1-961F7BC93C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9" name="グループ化 458">
            <a:extLst>
              <a:ext uri="{FF2B5EF4-FFF2-40B4-BE49-F238E27FC236}">
                <a16:creationId xmlns:a16="http://schemas.microsoft.com/office/drawing/2014/main" id="{9D166169-8F0E-4AED-BFDF-0F9CBA0AE0C8}"/>
              </a:ext>
            </a:extLst>
          </p:cNvPr>
          <p:cNvGrpSpPr/>
          <p:nvPr/>
        </p:nvGrpSpPr>
        <p:grpSpPr>
          <a:xfrm>
            <a:off x="4685757" y="3631528"/>
            <a:ext cx="720000" cy="430244"/>
            <a:chOff x="6555416" y="4900731"/>
            <a:chExt cx="720000" cy="378515"/>
          </a:xfrm>
        </p:grpSpPr>
        <p:sp>
          <p:nvSpPr>
            <p:cNvPr id="460" name="四角形: 上の 2 つの角を丸める 459">
              <a:extLst>
                <a:ext uri="{FF2B5EF4-FFF2-40B4-BE49-F238E27FC236}">
                  <a16:creationId xmlns:a16="http://schemas.microsoft.com/office/drawing/2014/main" id="{A4445570-FC29-4FB4-8F5C-1711C00758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日高市</a:t>
              </a:r>
            </a:p>
          </p:txBody>
        </p:sp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7EE2BBFC-D5AB-4673-8ABA-89074051BA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539A7613-F915-4FEC-B822-F5B59E37F574}"/>
              </a:ext>
            </a:extLst>
          </p:cNvPr>
          <p:cNvGrpSpPr/>
          <p:nvPr/>
        </p:nvGrpSpPr>
        <p:grpSpPr>
          <a:xfrm>
            <a:off x="5010308" y="4110936"/>
            <a:ext cx="720000" cy="430244"/>
            <a:chOff x="6555416" y="4900731"/>
            <a:chExt cx="720000" cy="378515"/>
          </a:xfrm>
        </p:grpSpPr>
        <p:sp>
          <p:nvSpPr>
            <p:cNvPr id="463" name="四角形: 上の 2 つの角を丸める 462">
              <a:extLst>
                <a:ext uri="{FF2B5EF4-FFF2-40B4-BE49-F238E27FC236}">
                  <a16:creationId xmlns:a16="http://schemas.microsoft.com/office/drawing/2014/main" id="{6FAAA401-C4D6-4423-8EEB-E0B5B7CDC1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狭山市</a:t>
              </a:r>
            </a:p>
          </p:txBody>
        </p:sp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2604427A-CD46-4785-B28D-3010ADD3A6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68728B9A-20C0-48DB-8B41-0B0B167E294A}"/>
              </a:ext>
            </a:extLst>
          </p:cNvPr>
          <p:cNvGrpSpPr/>
          <p:nvPr/>
        </p:nvGrpSpPr>
        <p:grpSpPr>
          <a:xfrm>
            <a:off x="6624737" y="4800200"/>
            <a:ext cx="720000" cy="430244"/>
            <a:chOff x="6555416" y="4900731"/>
            <a:chExt cx="720000" cy="378515"/>
          </a:xfrm>
        </p:grpSpPr>
        <p:sp>
          <p:nvSpPr>
            <p:cNvPr id="466" name="四角形: 上の 2 つの角を丸める 465">
              <a:extLst>
                <a:ext uri="{FF2B5EF4-FFF2-40B4-BE49-F238E27FC236}">
                  <a16:creationId xmlns:a16="http://schemas.microsoft.com/office/drawing/2014/main" id="{83550391-A8D1-4C49-A4E9-D9EF07885A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朝霞市</a:t>
              </a:r>
            </a:p>
          </p:txBody>
        </p:sp>
        <p:sp>
          <p:nvSpPr>
            <p:cNvPr id="467" name="四角形: 上の 2 つの角を丸める 466">
              <a:extLst>
                <a:ext uri="{FF2B5EF4-FFF2-40B4-BE49-F238E27FC236}">
                  <a16:creationId xmlns:a16="http://schemas.microsoft.com/office/drawing/2014/main" id="{EE4D33DE-9C84-4CE5-9F04-BEA2421EFE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C5DACF91-53FE-4C0E-930C-AB44DF71E43A}"/>
              </a:ext>
            </a:extLst>
          </p:cNvPr>
          <p:cNvGrpSpPr/>
          <p:nvPr/>
        </p:nvGrpSpPr>
        <p:grpSpPr>
          <a:xfrm>
            <a:off x="7388135" y="4800200"/>
            <a:ext cx="720000" cy="430244"/>
            <a:chOff x="6555416" y="4900731"/>
            <a:chExt cx="720000" cy="378515"/>
          </a:xfrm>
        </p:grpSpPr>
        <p:sp>
          <p:nvSpPr>
            <p:cNvPr id="469" name="四角形: 上の 2 つの角を丸める 468">
              <a:extLst>
                <a:ext uri="{FF2B5EF4-FFF2-40B4-BE49-F238E27FC236}">
                  <a16:creationId xmlns:a16="http://schemas.microsoft.com/office/drawing/2014/main" id="{5FCE0CF0-89F1-4801-93E4-15284B5CD7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戸田市</a:t>
              </a:r>
            </a:p>
          </p:txBody>
        </p:sp>
        <p:sp>
          <p:nvSpPr>
            <p:cNvPr id="470" name="四角形: 上の 2 つの角を丸める 469">
              <a:extLst>
                <a:ext uri="{FF2B5EF4-FFF2-40B4-BE49-F238E27FC236}">
                  <a16:creationId xmlns:a16="http://schemas.microsoft.com/office/drawing/2014/main" id="{A6748FF9-CBC6-465F-B2F6-3EC5299D43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1E769AAB-4115-4A07-A11E-F24DC63DBFA8}"/>
              </a:ext>
            </a:extLst>
          </p:cNvPr>
          <p:cNvGrpSpPr/>
          <p:nvPr/>
        </p:nvGrpSpPr>
        <p:grpSpPr>
          <a:xfrm>
            <a:off x="6624737" y="5267232"/>
            <a:ext cx="720000" cy="430244"/>
            <a:chOff x="6555416" y="4900731"/>
            <a:chExt cx="720000" cy="378515"/>
          </a:xfrm>
        </p:grpSpPr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2B43E724-51D3-469E-8366-B45D9CC23F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新座市</a:t>
              </a:r>
            </a:p>
          </p:txBody>
        </p:sp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E1930238-36A9-49F9-AD3B-BD4F22584A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623A988F-C343-4947-BE4D-D676D33665CC}"/>
              </a:ext>
            </a:extLst>
          </p:cNvPr>
          <p:cNvGrpSpPr/>
          <p:nvPr/>
        </p:nvGrpSpPr>
        <p:grpSpPr>
          <a:xfrm>
            <a:off x="7388135" y="5267232"/>
            <a:ext cx="720000" cy="430244"/>
            <a:chOff x="6555416" y="4900731"/>
            <a:chExt cx="720000" cy="378515"/>
          </a:xfrm>
        </p:grpSpPr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A129B731-2AF5-47D7-9639-24FB0CA426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和光市</a:t>
              </a:r>
            </a:p>
          </p:txBody>
        </p:sp>
        <p:sp>
          <p:nvSpPr>
            <p:cNvPr id="476" name="四角形: 上の 2 つの角を丸める 475">
              <a:extLst>
                <a:ext uri="{FF2B5EF4-FFF2-40B4-BE49-F238E27FC236}">
                  <a16:creationId xmlns:a16="http://schemas.microsoft.com/office/drawing/2014/main" id="{6C919155-F98F-4477-8D15-093624FCDF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7" name="グループ化 476">
            <a:extLst>
              <a:ext uri="{FF2B5EF4-FFF2-40B4-BE49-F238E27FC236}">
                <a16:creationId xmlns:a16="http://schemas.microsoft.com/office/drawing/2014/main" id="{4A593A24-DEAA-40F5-BB21-3CE8E1C519CB}"/>
              </a:ext>
            </a:extLst>
          </p:cNvPr>
          <p:cNvGrpSpPr/>
          <p:nvPr/>
        </p:nvGrpSpPr>
        <p:grpSpPr>
          <a:xfrm>
            <a:off x="5832796" y="4590112"/>
            <a:ext cx="720000" cy="430244"/>
            <a:chOff x="6555416" y="4900731"/>
            <a:chExt cx="720000" cy="378515"/>
          </a:xfrm>
        </p:grpSpPr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98BFCCB6-CCE4-4B8B-8B7C-AC48CC4CAD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三芳町</a:t>
              </a:r>
            </a:p>
          </p:txBody>
        </p:sp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416ADA0C-DDE4-49F4-8296-4722312F52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25E5146E-DDBA-41E9-A31E-EC981818D83C}"/>
              </a:ext>
            </a:extLst>
          </p:cNvPr>
          <p:cNvGrpSpPr/>
          <p:nvPr/>
        </p:nvGrpSpPr>
        <p:grpSpPr>
          <a:xfrm>
            <a:off x="6624737" y="4330417"/>
            <a:ext cx="720000" cy="430244"/>
            <a:chOff x="6555416" y="4900731"/>
            <a:chExt cx="720000" cy="378515"/>
          </a:xfrm>
        </p:grpSpPr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5E2D13A5-97D3-4859-9B51-24F56450AA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志木市</a:t>
              </a:r>
            </a:p>
          </p:txBody>
        </p:sp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799A2B22-CCDF-4EB1-BE74-3D48D76C67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680D8BB2-D7C6-4494-985B-248AC58A4B7B}"/>
              </a:ext>
            </a:extLst>
          </p:cNvPr>
          <p:cNvGrpSpPr/>
          <p:nvPr/>
        </p:nvGrpSpPr>
        <p:grpSpPr>
          <a:xfrm>
            <a:off x="7388135" y="4330417"/>
            <a:ext cx="720000" cy="430244"/>
            <a:chOff x="6555416" y="4900731"/>
            <a:chExt cx="720000" cy="378515"/>
          </a:xfrm>
        </p:grpSpPr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7467579C-5FB6-4159-A04E-13689DB33A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蕨市</a:t>
              </a:r>
            </a:p>
          </p:txBody>
        </p:sp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35C06B5E-A7B3-41A8-8868-0BB18A0BA6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3920FE74-FD6D-441B-90B5-3C90F04E067A}"/>
              </a:ext>
            </a:extLst>
          </p:cNvPr>
          <p:cNvGrpSpPr/>
          <p:nvPr/>
        </p:nvGrpSpPr>
        <p:grpSpPr>
          <a:xfrm>
            <a:off x="5820210" y="4120328"/>
            <a:ext cx="720000" cy="430244"/>
            <a:chOff x="6555416" y="4900731"/>
            <a:chExt cx="720000" cy="378515"/>
          </a:xfrm>
        </p:grpSpPr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75E4C9FC-CC21-4D84-9E23-F134B1150A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ふじみ野市</a:t>
              </a:r>
            </a:p>
          </p:txBody>
        </p:sp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BE604F7A-3C53-4BCC-8A40-16C30B04FF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F1AB7D55-61FF-4C6C-8FE1-0AD1BC249B31}"/>
              </a:ext>
            </a:extLst>
          </p:cNvPr>
          <p:cNvGrpSpPr/>
          <p:nvPr/>
        </p:nvGrpSpPr>
        <p:grpSpPr>
          <a:xfrm>
            <a:off x="6583608" y="3860633"/>
            <a:ext cx="720000" cy="430244"/>
            <a:chOff x="6555416" y="4900731"/>
            <a:chExt cx="720000" cy="378515"/>
          </a:xfrm>
        </p:grpSpPr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3A5785C1-A435-431A-ACF8-F3155AE574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富士見市</a:t>
              </a:r>
            </a:p>
          </p:txBody>
        </p:sp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B30CE067-B6FE-4C88-B5CC-350CB9ADBF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2" name="グループ化 491">
            <a:extLst>
              <a:ext uri="{FF2B5EF4-FFF2-40B4-BE49-F238E27FC236}">
                <a16:creationId xmlns:a16="http://schemas.microsoft.com/office/drawing/2014/main" id="{F03837B7-1369-4690-BF1F-1F572042C86C}"/>
              </a:ext>
            </a:extLst>
          </p:cNvPr>
          <p:cNvGrpSpPr/>
          <p:nvPr/>
        </p:nvGrpSpPr>
        <p:grpSpPr>
          <a:xfrm>
            <a:off x="5457959" y="2138287"/>
            <a:ext cx="720000" cy="430244"/>
            <a:chOff x="6555416" y="4900731"/>
            <a:chExt cx="720000" cy="378515"/>
          </a:xfrm>
        </p:grpSpPr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6F4A0752-B51A-4F60-8296-3479088618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東松山市</a:t>
              </a:r>
            </a:p>
          </p:txBody>
        </p:sp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4C40131B-2E76-4E36-AD8C-D8A62ED66B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5" name="グループ化 494">
            <a:extLst>
              <a:ext uri="{FF2B5EF4-FFF2-40B4-BE49-F238E27FC236}">
                <a16:creationId xmlns:a16="http://schemas.microsoft.com/office/drawing/2014/main" id="{80A96772-6786-470E-B844-B55C6EB75786}"/>
              </a:ext>
            </a:extLst>
          </p:cNvPr>
          <p:cNvGrpSpPr/>
          <p:nvPr/>
        </p:nvGrpSpPr>
        <p:grpSpPr>
          <a:xfrm>
            <a:off x="5457959" y="2624849"/>
            <a:ext cx="720000" cy="430244"/>
            <a:chOff x="6555416" y="4900731"/>
            <a:chExt cx="720000" cy="378515"/>
          </a:xfrm>
        </p:grpSpPr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8ABA7489-840A-45B3-8C1B-F2E1F0D3E4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坂戸市</a:t>
              </a:r>
            </a:p>
          </p:txBody>
        </p:sp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C3259BF3-44F3-443B-8F4A-D8458C8917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BF802A69-7CF5-40E9-9358-008D4638B4B2}"/>
              </a:ext>
            </a:extLst>
          </p:cNvPr>
          <p:cNvGrpSpPr/>
          <p:nvPr/>
        </p:nvGrpSpPr>
        <p:grpSpPr>
          <a:xfrm>
            <a:off x="5457959" y="3111410"/>
            <a:ext cx="720000" cy="430244"/>
            <a:chOff x="6555416" y="4900731"/>
            <a:chExt cx="720000" cy="378515"/>
          </a:xfrm>
        </p:grpSpPr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6939367B-A530-468C-8401-D9FF5ACED3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鶴ヶ島市</a:t>
              </a:r>
            </a:p>
          </p:txBody>
        </p:sp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97E61016-193A-4C16-8EB9-80A16CF80A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1" name="グループ化 500">
            <a:extLst>
              <a:ext uri="{FF2B5EF4-FFF2-40B4-BE49-F238E27FC236}">
                <a16:creationId xmlns:a16="http://schemas.microsoft.com/office/drawing/2014/main" id="{B816150C-45D1-482C-9137-8EBCFEABE93F}"/>
              </a:ext>
            </a:extLst>
          </p:cNvPr>
          <p:cNvGrpSpPr/>
          <p:nvPr/>
        </p:nvGrpSpPr>
        <p:grpSpPr>
          <a:xfrm>
            <a:off x="5457959" y="3614856"/>
            <a:ext cx="720000" cy="430244"/>
            <a:chOff x="6555416" y="4900731"/>
            <a:chExt cx="720000" cy="378515"/>
          </a:xfrm>
        </p:grpSpPr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7D8E6923-A9F5-4F05-94DD-404DB1D89A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川越市</a:t>
              </a:r>
            </a:p>
          </p:txBody>
        </p:sp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2368B77C-2D66-493B-B8C4-F322736B90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0A21DFCC-5EA3-4C78-831E-C7D3A4634795}"/>
              </a:ext>
            </a:extLst>
          </p:cNvPr>
          <p:cNvGrpSpPr/>
          <p:nvPr/>
        </p:nvGrpSpPr>
        <p:grpSpPr>
          <a:xfrm>
            <a:off x="8056938" y="2790266"/>
            <a:ext cx="720000" cy="430244"/>
            <a:chOff x="6555416" y="4900731"/>
            <a:chExt cx="720000" cy="378515"/>
          </a:xfrm>
        </p:grpSpPr>
        <p:sp>
          <p:nvSpPr>
            <p:cNvPr id="505" name="四角形: 上の 2 つの角を丸める 504">
              <a:extLst>
                <a:ext uri="{FF2B5EF4-FFF2-40B4-BE49-F238E27FC236}">
                  <a16:creationId xmlns:a16="http://schemas.microsoft.com/office/drawing/2014/main" id="{8BF95A1A-DEC3-4D15-BDCB-D951A02B88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蓮田市</a:t>
              </a:r>
            </a:p>
          </p:txBody>
        </p:sp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F446B7D5-0257-4C57-9554-A0A742B71B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498CEB8D-3263-4ED5-95A5-0D4E1587F53A}"/>
              </a:ext>
            </a:extLst>
          </p:cNvPr>
          <p:cNvGrpSpPr/>
          <p:nvPr/>
        </p:nvGrpSpPr>
        <p:grpSpPr>
          <a:xfrm>
            <a:off x="8045738" y="3260049"/>
            <a:ext cx="720000" cy="430244"/>
            <a:chOff x="6555416" y="4900731"/>
            <a:chExt cx="720000" cy="378515"/>
          </a:xfrm>
        </p:grpSpPr>
        <p:sp>
          <p:nvSpPr>
            <p:cNvPr id="508" name="四角形: 上の 2 つの角を丸める 507">
              <a:extLst>
                <a:ext uri="{FF2B5EF4-FFF2-40B4-BE49-F238E27FC236}">
                  <a16:creationId xmlns:a16="http://schemas.microsoft.com/office/drawing/2014/main" id="{E2ED70CF-DDCE-4401-9BCC-5FB1A889C8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伊奈町</a:t>
              </a:r>
            </a:p>
          </p:txBody>
        </p:sp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D2A0A3B4-4F8F-47D7-94D1-DA1B90FAB8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21882C82-F26D-4485-BC46-5DA53829F250}"/>
              </a:ext>
            </a:extLst>
          </p:cNvPr>
          <p:cNvGrpSpPr/>
          <p:nvPr/>
        </p:nvGrpSpPr>
        <p:grpSpPr>
          <a:xfrm>
            <a:off x="6338803" y="2356401"/>
            <a:ext cx="720000" cy="430244"/>
            <a:chOff x="6555416" y="4900731"/>
            <a:chExt cx="720000" cy="378515"/>
          </a:xfrm>
        </p:grpSpPr>
        <p:sp>
          <p:nvSpPr>
            <p:cNvPr id="511" name="四角形: 上の 2 つの角を丸める 510">
              <a:extLst>
                <a:ext uri="{FF2B5EF4-FFF2-40B4-BE49-F238E27FC236}">
                  <a16:creationId xmlns:a16="http://schemas.microsoft.com/office/drawing/2014/main" id="{A8E71A39-DD43-404F-B515-BCE34DE5CC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吉見町</a:t>
              </a:r>
            </a:p>
          </p:txBody>
        </p:sp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6A768D26-19DB-4B05-B09A-81E7016AAE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3" name="グループ化 512">
            <a:extLst>
              <a:ext uri="{FF2B5EF4-FFF2-40B4-BE49-F238E27FC236}">
                <a16:creationId xmlns:a16="http://schemas.microsoft.com/office/drawing/2014/main" id="{58BC8B01-F7E4-4C1B-BB3C-D93C249596D0}"/>
              </a:ext>
            </a:extLst>
          </p:cNvPr>
          <p:cNvGrpSpPr/>
          <p:nvPr/>
        </p:nvGrpSpPr>
        <p:grpSpPr>
          <a:xfrm>
            <a:off x="6338803" y="2842962"/>
            <a:ext cx="720000" cy="430244"/>
            <a:chOff x="6555416" y="4900731"/>
            <a:chExt cx="720000" cy="378515"/>
          </a:xfrm>
        </p:grpSpPr>
        <p:sp>
          <p:nvSpPr>
            <p:cNvPr id="514" name="四角形: 上の 2 つの角を丸める 513">
              <a:extLst>
                <a:ext uri="{FF2B5EF4-FFF2-40B4-BE49-F238E27FC236}">
                  <a16:creationId xmlns:a16="http://schemas.microsoft.com/office/drawing/2014/main" id="{8CD06F64-423B-4B56-95F5-C2DE9F7FED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北本市</a:t>
              </a:r>
            </a:p>
          </p:txBody>
        </p:sp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20BE2F29-0D14-45D8-BBAB-745F47DF9C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894938BB-4208-4B1C-8093-1B7A5D9798F1}"/>
              </a:ext>
            </a:extLst>
          </p:cNvPr>
          <p:cNvGrpSpPr/>
          <p:nvPr/>
        </p:nvGrpSpPr>
        <p:grpSpPr>
          <a:xfrm>
            <a:off x="6338803" y="3329524"/>
            <a:ext cx="720000" cy="430244"/>
            <a:chOff x="6555416" y="4900731"/>
            <a:chExt cx="720000" cy="378515"/>
          </a:xfrm>
        </p:grpSpPr>
        <p:sp>
          <p:nvSpPr>
            <p:cNvPr id="517" name="四角形: 上の 2 つの角を丸める 516">
              <a:extLst>
                <a:ext uri="{FF2B5EF4-FFF2-40B4-BE49-F238E27FC236}">
                  <a16:creationId xmlns:a16="http://schemas.microsoft.com/office/drawing/2014/main" id="{BB311D08-7308-4601-A75C-89D653A197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川島町</a:t>
              </a:r>
            </a:p>
          </p:txBody>
        </p:sp>
        <p:sp>
          <p:nvSpPr>
            <p:cNvPr id="518" name="四角形: 上の 2 つの角を丸める 517">
              <a:extLst>
                <a:ext uri="{FF2B5EF4-FFF2-40B4-BE49-F238E27FC236}">
                  <a16:creationId xmlns:a16="http://schemas.microsoft.com/office/drawing/2014/main" id="{86F21EF5-F654-41F1-A38F-7C5590850E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3B0FF2B0-CA46-4E35-AD35-01522D241635}"/>
              </a:ext>
            </a:extLst>
          </p:cNvPr>
          <p:cNvGrpSpPr/>
          <p:nvPr/>
        </p:nvGrpSpPr>
        <p:grpSpPr>
          <a:xfrm>
            <a:off x="7160924" y="2801017"/>
            <a:ext cx="720000" cy="430244"/>
            <a:chOff x="6555416" y="4900731"/>
            <a:chExt cx="720000" cy="378515"/>
          </a:xfrm>
        </p:grpSpPr>
        <p:sp>
          <p:nvSpPr>
            <p:cNvPr id="520" name="四角形: 上の 2 つの角を丸める 519">
              <a:extLst>
                <a:ext uri="{FF2B5EF4-FFF2-40B4-BE49-F238E27FC236}">
                  <a16:creationId xmlns:a16="http://schemas.microsoft.com/office/drawing/2014/main" id="{4BF192A0-F104-4BFE-B675-1500651399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桶川市</a:t>
              </a:r>
            </a:p>
          </p:txBody>
        </p:sp>
        <p:sp>
          <p:nvSpPr>
            <p:cNvPr id="521" name="四角形: 上の 2 つの角を丸める 520">
              <a:extLst>
                <a:ext uri="{FF2B5EF4-FFF2-40B4-BE49-F238E27FC236}">
                  <a16:creationId xmlns:a16="http://schemas.microsoft.com/office/drawing/2014/main" id="{90A0511E-632F-49F3-883E-3D42B545F6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DEDB771A-AABF-46D6-A53D-1CA3A11CE5BA}"/>
              </a:ext>
            </a:extLst>
          </p:cNvPr>
          <p:cNvGrpSpPr/>
          <p:nvPr/>
        </p:nvGrpSpPr>
        <p:grpSpPr>
          <a:xfrm>
            <a:off x="7160924" y="3287579"/>
            <a:ext cx="720000" cy="430244"/>
            <a:chOff x="6555416" y="4900731"/>
            <a:chExt cx="720000" cy="378515"/>
          </a:xfrm>
        </p:grpSpPr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93EF31D6-BA50-43D1-AC3C-01A7010EB0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上尾市</a:t>
              </a:r>
            </a:p>
          </p:txBody>
        </p:sp>
        <p:sp>
          <p:nvSpPr>
            <p:cNvPr id="524" name="四角形: 上の 2 つの角を丸める 523">
              <a:extLst>
                <a:ext uri="{FF2B5EF4-FFF2-40B4-BE49-F238E27FC236}">
                  <a16:creationId xmlns:a16="http://schemas.microsoft.com/office/drawing/2014/main" id="{7ECE921A-4D80-47FB-AB8C-AC7BF0C7A5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eeform 279"/>
          <p:cNvSpPr>
            <a:spLocks/>
          </p:cNvSpPr>
          <p:nvPr/>
        </p:nvSpPr>
        <p:spPr bwMode="auto">
          <a:xfrm>
            <a:off x="8005666" y="4072088"/>
            <a:ext cx="772205" cy="900339"/>
          </a:xfrm>
          <a:custGeom>
            <a:avLst/>
            <a:gdLst>
              <a:gd name="connsiteX0" fmla="*/ 630237 w 1081087"/>
              <a:gd name="connsiteY0" fmla="*/ 0 h 1260475"/>
              <a:gd name="connsiteX1" fmla="*/ 720725 w 1081087"/>
              <a:gd name="connsiteY1" fmla="*/ 0 h 1260475"/>
              <a:gd name="connsiteX2" fmla="*/ 720725 w 1081087"/>
              <a:gd name="connsiteY2" fmla="*/ 90487 h 1260475"/>
              <a:gd name="connsiteX3" fmla="*/ 809625 w 1081087"/>
              <a:gd name="connsiteY3" fmla="*/ 90487 h 1260475"/>
              <a:gd name="connsiteX4" fmla="*/ 809625 w 1081087"/>
              <a:gd name="connsiteY4" fmla="*/ 180975 h 1260475"/>
              <a:gd name="connsiteX5" fmla="*/ 900112 w 1081087"/>
              <a:gd name="connsiteY5" fmla="*/ 180975 h 1260475"/>
              <a:gd name="connsiteX6" fmla="*/ 900112 w 1081087"/>
              <a:gd name="connsiteY6" fmla="*/ 269875 h 1260475"/>
              <a:gd name="connsiteX7" fmla="*/ 809625 w 1081087"/>
              <a:gd name="connsiteY7" fmla="*/ 269875 h 1260475"/>
              <a:gd name="connsiteX8" fmla="*/ 809625 w 1081087"/>
              <a:gd name="connsiteY8" fmla="*/ 360362 h 1260475"/>
              <a:gd name="connsiteX9" fmla="*/ 900112 w 1081087"/>
              <a:gd name="connsiteY9" fmla="*/ 360362 h 1260475"/>
              <a:gd name="connsiteX10" fmla="*/ 900112 w 1081087"/>
              <a:gd name="connsiteY10" fmla="*/ 450850 h 1260475"/>
              <a:gd name="connsiteX11" fmla="*/ 990600 w 1081087"/>
              <a:gd name="connsiteY11" fmla="*/ 450850 h 1260475"/>
              <a:gd name="connsiteX12" fmla="*/ 990600 w 1081087"/>
              <a:gd name="connsiteY12" fmla="*/ 630238 h 1260475"/>
              <a:gd name="connsiteX13" fmla="*/ 1081087 w 1081087"/>
              <a:gd name="connsiteY13" fmla="*/ 630238 h 1260475"/>
              <a:gd name="connsiteX14" fmla="*/ 1081087 w 1081087"/>
              <a:gd name="connsiteY14" fmla="*/ 720725 h 1260475"/>
              <a:gd name="connsiteX15" fmla="*/ 990600 w 1081087"/>
              <a:gd name="connsiteY15" fmla="*/ 720725 h 1260475"/>
              <a:gd name="connsiteX16" fmla="*/ 990600 w 1081087"/>
              <a:gd name="connsiteY16" fmla="*/ 811213 h 1260475"/>
              <a:gd name="connsiteX17" fmla="*/ 809625 w 1081087"/>
              <a:gd name="connsiteY17" fmla="*/ 811213 h 1260475"/>
              <a:gd name="connsiteX18" fmla="*/ 809625 w 1081087"/>
              <a:gd name="connsiteY18" fmla="*/ 900112 h 1260475"/>
              <a:gd name="connsiteX19" fmla="*/ 450850 w 1081087"/>
              <a:gd name="connsiteY19" fmla="*/ 900112 h 1260475"/>
              <a:gd name="connsiteX20" fmla="*/ 720725 w 1081087"/>
              <a:gd name="connsiteY20" fmla="*/ 900113 h 1260475"/>
              <a:gd name="connsiteX21" fmla="*/ 720725 w 1081087"/>
              <a:gd name="connsiteY21" fmla="*/ 990600 h 1260475"/>
              <a:gd name="connsiteX22" fmla="*/ 809625 w 1081087"/>
              <a:gd name="connsiteY22" fmla="*/ 990600 h 1260475"/>
              <a:gd name="connsiteX23" fmla="*/ 809625 w 1081087"/>
              <a:gd name="connsiteY23" fmla="*/ 1169988 h 1260475"/>
              <a:gd name="connsiteX24" fmla="*/ 720725 w 1081087"/>
              <a:gd name="connsiteY24" fmla="*/ 1169988 h 1260475"/>
              <a:gd name="connsiteX25" fmla="*/ 720725 w 1081087"/>
              <a:gd name="connsiteY25" fmla="*/ 1260475 h 1260475"/>
              <a:gd name="connsiteX26" fmla="*/ 539750 w 1081087"/>
              <a:gd name="connsiteY26" fmla="*/ 1260475 h 1260475"/>
              <a:gd name="connsiteX27" fmla="*/ 539750 w 1081087"/>
              <a:gd name="connsiteY27" fmla="*/ 1169988 h 1260475"/>
              <a:gd name="connsiteX28" fmla="*/ 269875 w 1081087"/>
              <a:gd name="connsiteY28" fmla="*/ 1169988 h 1260475"/>
              <a:gd name="connsiteX29" fmla="*/ 269875 w 1081087"/>
              <a:gd name="connsiteY29" fmla="*/ 1081088 h 1260475"/>
              <a:gd name="connsiteX30" fmla="*/ 180975 w 1081087"/>
              <a:gd name="connsiteY30" fmla="*/ 1081088 h 1260475"/>
              <a:gd name="connsiteX31" fmla="*/ 180975 w 1081087"/>
              <a:gd name="connsiteY31" fmla="*/ 811213 h 1260475"/>
              <a:gd name="connsiteX32" fmla="*/ 269875 w 1081087"/>
              <a:gd name="connsiteY32" fmla="*/ 811213 h 1260475"/>
              <a:gd name="connsiteX33" fmla="*/ 269875 w 1081087"/>
              <a:gd name="connsiteY33" fmla="*/ 720725 h 1260475"/>
              <a:gd name="connsiteX34" fmla="*/ 90487 w 1081087"/>
              <a:gd name="connsiteY34" fmla="*/ 720725 h 1260475"/>
              <a:gd name="connsiteX35" fmla="*/ 90487 w 1081087"/>
              <a:gd name="connsiteY35" fmla="*/ 630238 h 1260475"/>
              <a:gd name="connsiteX36" fmla="*/ 0 w 1081087"/>
              <a:gd name="connsiteY36" fmla="*/ 630238 h 1260475"/>
              <a:gd name="connsiteX37" fmla="*/ 0 w 1081087"/>
              <a:gd name="connsiteY37" fmla="*/ 450850 h 1260475"/>
              <a:gd name="connsiteX38" fmla="*/ 90487 w 1081087"/>
              <a:gd name="connsiteY38" fmla="*/ 450850 h 1260475"/>
              <a:gd name="connsiteX39" fmla="*/ 90487 w 1081087"/>
              <a:gd name="connsiteY39" fmla="*/ 360362 h 1260475"/>
              <a:gd name="connsiteX40" fmla="*/ 180975 w 1081087"/>
              <a:gd name="connsiteY40" fmla="*/ 360362 h 1260475"/>
              <a:gd name="connsiteX41" fmla="*/ 180975 w 1081087"/>
              <a:gd name="connsiteY41" fmla="*/ 269875 h 1260475"/>
              <a:gd name="connsiteX42" fmla="*/ 360362 w 1081087"/>
              <a:gd name="connsiteY42" fmla="*/ 269875 h 1260475"/>
              <a:gd name="connsiteX43" fmla="*/ 360362 w 1081087"/>
              <a:gd name="connsiteY43" fmla="*/ 90487 h 1260475"/>
              <a:gd name="connsiteX44" fmla="*/ 539750 w 1081087"/>
              <a:gd name="connsiteY44" fmla="*/ 90487 h 1260475"/>
              <a:gd name="connsiteX45" fmla="*/ 539750 w 1081087"/>
              <a:gd name="connsiteY45" fmla="*/ 180975 h 1260475"/>
              <a:gd name="connsiteX46" fmla="*/ 630237 w 1081087"/>
              <a:gd name="connsiteY46" fmla="*/ 180975 h 1260475"/>
              <a:gd name="connsiteX47" fmla="*/ 630237 w 1081087"/>
              <a:gd name="connsiteY47" fmla="*/ 0 h 1260475"/>
              <a:gd name="connsiteX0" fmla="*/ 630237 w 1081087"/>
              <a:gd name="connsiteY0" fmla="*/ 0 h 1260475"/>
              <a:gd name="connsiteX1" fmla="*/ 720725 w 1081087"/>
              <a:gd name="connsiteY1" fmla="*/ 0 h 1260475"/>
              <a:gd name="connsiteX2" fmla="*/ 720725 w 1081087"/>
              <a:gd name="connsiteY2" fmla="*/ 90487 h 1260475"/>
              <a:gd name="connsiteX3" fmla="*/ 809625 w 1081087"/>
              <a:gd name="connsiteY3" fmla="*/ 90487 h 1260475"/>
              <a:gd name="connsiteX4" fmla="*/ 809625 w 1081087"/>
              <a:gd name="connsiteY4" fmla="*/ 180975 h 1260475"/>
              <a:gd name="connsiteX5" fmla="*/ 900112 w 1081087"/>
              <a:gd name="connsiteY5" fmla="*/ 180975 h 1260475"/>
              <a:gd name="connsiteX6" fmla="*/ 900112 w 1081087"/>
              <a:gd name="connsiteY6" fmla="*/ 269875 h 1260475"/>
              <a:gd name="connsiteX7" fmla="*/ 809625 w 1081087"/>
              <a:gd name="connsiteY7" fmla="*/ 269875 h 1260475"/>
              <a:gd name="connsiteX8" fmla="*/ 809625 w 1081087"/>
              <a:gd name="connsiteY8" fmla="*/ 360362 h 1260475"/>
              <a:gd name="connsiteX9" fmla="*/ 900112 w 1081087"/>
              <a:gd name="connsiteY9" fmla="*/ 360362 h 1260475"/>
              <a:gd name="connsiteX10" fmla="*/ 900112 w 1081087"/>
              <a:gd name="connsiteY10" fmla="*/ 450850 h 1260475"/>
              <a:gd name="connsiteX11" fmla="*/ 990600 w 1081087"/>
              <a:gd name="connsiteY11" fmla="*/ 450850 h 1260475"/>
              <a:gd name="connsiteX12" fmla="*/ 990600 w 1081087"/>
              <a:gd name="connsiteY12" fmla="*/ 630238 h 1260475"/>
              <a:gd name="connsiteX13" fmla="*/ 1081087 w 1081087"/>
              <a:gd name="connsiteY13" fmla="*/ 630238 h 1260475"/>
              <a:gd name="connsiteX14" fmla="*/ 1081087 w 1081087"/>
              <a:gd name="connsiteY14" fmla="*/ 720725 h 1260475"/>
              <a:gd name="connsiteX15" fmla="*/ 990600 w 1081087"/>
              <a:gd name="connsiteY15" fmla="*/ 720725 h 1260475"/>
              <a:gd name="connsiteX16" fmla="*/ 990600 w 1081087"/>
              <a:gd name="connsiteY16" fmla="*/ 811213 h 1260475"/>
              <a:gd name="connsiteX17" fmla="*/ 809625 w 1081087"/>
              <a:gd name="connsiteY17" fmla="*/ 811213 h 1260475"/>
              <a:gd name="connsiteX18" fmla="*/ 809625 w 1081087"/>
              <a:gd name="connsiteY18" fmla="*/ 900112 h 1260475"/>
              <a:gd name="connsiteX19" fmla="*/ 720725 w 1081087"/>
              <a:gd name="connsiteY19" fmla="*/ 900113 h 1260475"/>
              <a:gd name="connsiteX20" fmla="*/ 720725 w 1081087"/>
              <a:gd name="connsiteY20" fmla="*/ 990600 h 1260475"/>
              <a:gd name="connsiteX21" fmla="*/ 809625 w 1081087"/>
              <a:gd name="connsiteY21" fmla="*/ 990600 h 1260475"/>
              <a:gd name="connsiteX22" fmla="*/ 809625 w 1081087"/>
              <a:gd name="connsiteY22" fmla="*/ 1169988 h 1260475"/>
              <a:gd name="connsiteX23" fmla="*/ 720725 w 1081087"/>
              <a:gd name="connsiteY23" fmla="*/ 1169988 h 1260475"/>
              <a:gd name="connsiteX24" fmla="*/ 720725 w 1081087"/>
              <a:gd name="connsiteY24" fmla="*/ 1260475 h 1260475"/>
              <a:gd name="connsiteX25" fmla="*/ 539750 w 1081087"/>
              <a:gd name="connsiteY25" fmla="*/ 1260475 h 1260475"/>
              <a:gd name="connsiteX26" fmla="*/ 539750 w 1081087"/>
              <a:gd name="connsiteY26" fmla="*/ 1169988 h 1260475"/>
              <a:gd name="connsiteX27" fmla="*/ 269875 w 1081087"/>
              <a:gd name="connsiteY27" fmla="*/ 1169988 h 1260475"/>
              <a:gd name="connsiteX28" fmla="*/ 269875 w 1081087"/>
              <a:gd name="connsiteY28" fmla="*/ 1081088 h 1260475"/>
              <a:gd name="connsiteX29" fmla="*/ 180975 w 1081087"/>
              <a:gd name="connsiteY29" fmla="*/ 1081088 h 1260475"/>
              <a:gd name="connsiteX30" fmla="*/ 180975 w 1081087"/>
              <a:gd name="connsiteY30" fmla="*/ 811213 h 1260475"/>
              <a:gd name="connsiteX31" fmla="*/ 269875 w 1081087"/>
              <a:gd name="connsiteY31" fmla="*/ 811213 h 1260475"/>
              <a:gd name="connsiteX32" fmla="*/ 269875 w 1081087"/>
              <a:gd name="connsiteY32" fmla="*/ 720725 h 1260475"/>
              <a:gd name="connsiteX33" fmla="*/ 90487 w 1081087"/>
              <a:gd name="connsiteY33" fmla="*/ 720725 h 1260475"/>
              <a:gd name="connsiteX34" fmla="*/ 90487 w 1081087"/>
              <a:gd name="connsiteY34" fmla="*/ 630238 h 1260475"/>
              <a:gd name="connsiteX35" fmla="*/ 0 w 1081087"/>
              <a:gd name="connsiteY35" fmla="*/ 630238 h 1260475"/>
              <a:gd name="connsiteX36" fmla="*/ 0 w 1081087"/>
              <a:gd name="connsiteY36" fmla="*/ 450850 h 1260475"/>
              <a:gd name="connsiteX37" fmla="*/ 90487 w 1081087"/>
              <a:gd name="connsiteY37" fmla="*/ 450850 h 1260475"/>
              <a:gd name="connsiteX38" fmla="*/ 90487 w 1081087"/>
              <a:gd name="connsiteY38" fmla="*/ 360362 h 1260475"/>
              <a:gd name="connsiteX39" fmla="*/ 180975 w 1081087"/>
              <a:gd name="connsiteY39" fmla="*/ 360362 h 1260475"/>
              <a:gd name="connsiteX40" fmla="*/ 180975 w 1081087"/>
              <a:gd name="connsiteY40" fmla="*/ 269875 h 1260475"/>
              <a:gd name="connsiteX41" fmla="*/ 360362 w 1081087"/>
              <a:gd name="connsiteY41" fmla="*/ 269875 h 1260475"/>
              <a:gd name="connsiteX42" fmla="*/ 360362 w 1081087"/>
              <a:gd name="connsiteY42" fmla="*/ 90487 h 1260475"/>
              <a:gd name="connsiteX43" fmla="*/ 539750 w 1081087"/>
              <a:gd name="connsiteY43" fmla="*/ 90487 h 1260475"/>
              <a:gd name="connsiteX44" fmla="*/ 539750 w 1081087"/>
              <a:gd name="connsiteY44" fmla="*/ 180975 h 1260475"/>
              <a:gd name="connsiteX45" fmla="*/ 630237 w 1081087"/>
              <a:gd name="connsiteY45" fmla="*/ 180975 h 1260475"/>
              <a:gd name="connsiteX46" fmla="*/ 630237 w 1081087"/>
              <a:gd name="connsiteY46" fmla="*/ 0 h 1260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081087" h="1260475">
                <a:moveTo>
                  <a:pt x="630237" y="0"/>
                </a:moveTo>
                <a:lnTo>
                  <a:pt x="720725" y="0"/>
                </a:lnTo>
                <a:lnTo>
                  <a:pt x="720725" y="90487"/>
                </a:lnTo>
                <a:lnTo>
                  <a:pt x="809625" y="90487"/>
                </a:lnTo>
                <a:lnTo>
                  <a:pt x="809625" y="180975"/>
                </a:lnTo>
                <a:lnTo>
                  <a:pt x="900112" y="180975"/>
                </a:lnTo>
                <a:lnTo>
                  <a:pt x="900112" y="269875"/>
                </a:lnTo>
                <a:lnTo>
                  <a:pt x="809625" y="269875"/>
                </a:lnTo>
                <a:lnTo>
                  <a:pt x="809625" y="360362"/>
                </a:lnTo>
                <a:lnTo>
                  <a:pt x="900112" y="360362"/>
                </a:lnTo>
                <a:lnTo>
                  <a:pt x="900112" y="450850"/>
                </a:lnTo>
                <a:lnTo>
                  <a:pt x="990600" y="450850"/>
                </a:lnTo>
                <a:lnTo>
                  <a:pt x="990600" y="630238"/>
                </a:lnTo>
                <a:lnTo>
                  <a:pt x="1081087" y="630238"/>
                </a:lnTo>
                <a:lnTo>
                  <a:pt x="1081087" y="720725"/>
                </a:lnTo>
                <a:lnTo>
                  <a:pt x="990600" y="720725"/>
                </a:lnTo>
                <a:lnTo>
                  <a:pt x="990600" y="811213"/>
                </a:lnTo>
                <a:lnTo>
                  <a:pt x="809625" y="811213"/>
                </a:lnTo>
                <a:lnTo>
                  <a:pt x="809625" y="900112"/>
                </a:lnTo>
                <a:lnTo>
                  <a:pt x="720725" y="900113"/>
                </a:lnTo>
                <a:lnTo>
                  <a:pt x="720725" y="990600"/>
                </a:lnTo>
                <a:lnTo>
                  <a:pt x="809625" y="990600"/>
                </a:lnTo>
                <a:lnTo>
                  <a:pt x="809625" y="1169988"/>
                </a:lnTo>
                <a:lnTo>
                  <a:pt x="720725" y="1169988"/>
                </a:lnTo>
                <a:lnTo>
                  <a:pt x="720725" y="1260475"/>
                </a:lnTo>
                <a:lnTo>
                  <a:pt x="539750" y="1260475"/>
                </a:lnTo>
                <a:lnTo>
                  <a:pt x="539750" y="1169988"/>
                </a:lnTo>
                <a:lnTo>
                  <a:pt x="269875" y="1169988"/>
                </a:lnTo>
                <a:lnTo>
                  <a:pt x="269875" y="1081088"/>
                </a:lnTo>
                <a:lnTo>
                  <a:pt x="180975" y="1081088"/>
                </a:lnTo>
                <a:lnTo>
                  <a:pt x="180975" y="811213"/>
                </a:lnTo>
                <a:lnTo>
                  <a:pt x="269875" y="811213"/>
                </a:lnTo>
                <a:lnTo>
                  <a:pt x="269875" y="720725"/>
                </a:lnTo>
                <a:lnTo>
                  <a:pt x="90487" y="720725"/>
                </a:lnTo>
                <a:lnTo>
                  <a:pt x="90487" y="630238"/>
                </a:lnTo>
                <a:lnTo>
                  <a:pt x="0" y="630238"/>
                </a:lnTo>
                <a:lnTo>
                  <a:pt x="0" y="450850"/>
                </a:lnTo>
                <a:lnTo>
                  <a:pt x="90487" y="450850"/>
                </a:lnTo>
                <a:lnTo>
                  <a:pt x="90487" y="360362"/>
                </a:lnTo>
                <a:lnTo>
                  <a:pt x="180975" y="360362"/>
                </a:lnTo>
                <a:lnTo>
                  <a:pt x="180975" y="269875"/>
                </a:lnTo>
                <a:lnTo>
                  <a:pt x="360362" y="269875"/>
                </a:lnTo>
                <a:lnTo>
                  <a:pt x="360362" y="90487"/>
                </a:lnTo>
                <a:lnTo>
                  <a:pt x="539750" y="90487"/>
                </a:lnTo>
                <a:lnTo>
                  <a:pt x="539750" y="180975"/>
                </a:lnTo>
                <a:lnTo>
                  <a:pt x="630237" y="180975"/>
                </a:lnTo>
                <a:lnTo>
                  <a:pt x="630237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 sz="1283"/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FA60ECA8-A31A-497B-B091-34511D4D4116}"/>
              </a:ext>
            </a:extLst>
          </p:cNvPr>
          <p:cNvSpPr txBox="1"/>
          <p:nvPr/>
        </p:nvSpPr>
        <p:spPr>
          <a:xfrm>
            <a:off x="191003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埼玉県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97EF3357-CF4E-4A04-9F01-8B3E38137D96}"/>
              </a:ext>
            </a:extLst>
          </p:cNvPr>
          <p:cNvSpPr txBox="1"/>
          <p:nvPr/>
        </p:nvSpPr>
        <p:spPr>
          <a:xfrm>
            <a:off x="155725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6F693903-894F-44C2-9BC8-0F495A7E2B2D}"/>
              </a:ext>
            </a:extLst>
          </p:cNvPr>
          <p:cNvCxnSpPr/>
          <p:nvPr/>
        </p:nvCxnSpPr>
        <p:spPr>
          <a:xfrm>
            <a:off x="182614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F47453F-47D8-4809-AD93-CAE3D57B3DA6}"/>
              </a:ext>
            </a:extLst>
          </p:cNvPr>
          <p:cNvGrpSpPr/>
          <p:nvPr/>
        </p:nvGrpSpPr>
        <p:grpSpPr>
          <a:xfrm>
            <a:off x="933353" y="471865"/>
            <a:ext cx="8680223" cy="6125950"/>
            <a:chOff x="933353" y="471865"/>
            <a:chExt cx="8680223" cy="6125950"/>
          </a:xfrm>
        </p:grpSpPr>
        <p:grpSp>
          <p:nvGrpSpPr>
            <p:cNvPr id="14680" name="Group 344"/>
            <p:cNvGrpSpPr>
              <a:grpSpLocks/>
            </p:cNvGrpSpPr>
            <p:nvPr/>
          </p:nvGrpSpPr>
          <p:grpSpPr bwMode="auto">
            <a:xfrm>
              <a:off x="7041826" y="2978981"/>
              <a:ext cx="1478643" cy="1543276"/>
              <a:chOff x="5620" y="3137"/>
              <a:chExt cx="1304" cy="1361"/>
            </a:xfrm>
          </p:grpSpPr>
          <p:sp>
            <p:nvSpPr>
              <p:cNvPr id="14619" name="Freeform 283"/>
              <p:cNvSpPr>
                <a:spLocks/>
              </p:cNvSpPr>
              <p:nvPr/>
            </p:nvSpPr>
            <p:spPr bwMode="auto">
              <a:xfrm>
                <a:off x="5903" y="3421"/>
                <a:ext cx="340" cy="283"/>
              </a:xfrm>
              <a:custGeom>
                <a:avLst/>
                <a:gdLst>
                  <a:gd name="T0" fmla="*/ 340 w 340"/>
                  <a:gd name="T1" fmla="*/ 113 h 283"/>
                  <a:gd name="T2" fmla="*/ 170 w 340"/>
                  <a:gd name="T3" fmla="*/ 113 h 283"/>
                  <a:gd name="T4" fmla="*/ 170 w 340"/>
                  <a:gd name="T5" fmla="*/ 0 h 283"/>
                  <a:gd name="T6" fmla="*/ 114 w 340"/>
                  <a:gd name="T7" fmla="*/ 0 h 283"/>
                  <a:gd name="T8" fmla="*/ 114 w 340"/>
                  <a:gd name="T9" fmla="*/ 57 h 283"/>
                  <a:gd name="T10" fmla="*/ 0 w 340"/>
                  <a:gd name="T11" fmla="*/ 57 h 283"/>
                  <a:gd name="T12" fmla="*/ 0 w 340"/>
                  <a:gd name="T13" fmla="*/ 170 h 283"/>
                  <a:gd name="T14" fmla="*/ 57 w 340"/>
                  <a:gd name="T15" fmla="*/ 170 h 283"/>
                  <a:gd name="T16" fmla="*/ 57 w 340"/>
                  <a:gd name="T17" fmla="*/ 283 h 283"/>
                  <a:gd name="T18" fmla="*/ 284 w 340"/>
                  <a:gd name="T19" fmla="*/ 283 h 283"/>
                  <a:gd name="T20" fmla="*/ 284 w 340"/>
                  <a:gd name="T21" fmla="*/ 227 h 283"/>
                  <a:gd name="T22" fmla="*/ 340 w 340"/>
                  <a:gd name="T23" fmla="*/ 227 h 283"/>
                  <a:gd name="T24" fmla="*/ 340 w 340"/>
                  <a:gd name="T25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3">
                    <a:moveTo>
                      <a:pt x="340" y="113"/>
                    </a:moveTo>
                    <a:lnTo>
                      <a:pt x="170" y="113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0" name="Freeform 284"/>
              <p:cNvSpPr>
                <a:spLocks/>
              </p:cNvSpPr>
              <p:nvPr/>
            </p:nvSpPr>
            <p:spPr bwMode="auto">
              <a:xfrm>
                <a:off x="6017" y="3648"/>
                <a:ext cx="283" cy="283"/>
              </a:xfrm>
              <a:custGeom>
                <a:avLst/>
                <a:gdLst>
                  <a:gd name="T0" fmla="*/ 0 w 283"/>
                  <a:gd name="T1" fmla="*/ 56 h 283"/>
                  <a:gd name="T2" fmla="*/ 0 w 283"/>
                  <a:gd name="T3" fmla="*/ 170 h 283"/>
                  <a:gd name="T4" fmla="*/ 56 w 283"/>
                  <a:gd name="T5" fmla="*/ 170 h 283"/>
                  <a:gd name="T6" fmla="*/ 56 w 283"/>
                  <a:gd name="T7" fmla="*/ 283 h 283"/>
                  <a:gd name="T8" fmla="*/ 170 w 283"/>
                  <a:gd name="T9" fmla="*/ 283 h 283"/>
                  <a:gd name="T10" fmla="*/ 170 w 283"/>
                  <a:gd name="T11" fmla="*/ 227 h 283"/>
                  <a:gd name="T12" fmla="*/ 283 w 283"/>
                  <a:gd name="T13" fmla="*/ 227 h 283"/>
                  <a:gd name="T14" fmla="*/ 283 w 283"/>
                  <a:gd name="T15" fmla="*/ 56 h 283"/>
                  <a:gd name="T16" fmla="*/ 226 w 283"/>
                  <a:gd name="T17" fmla="*/ 56 h 283"/>
                  <a:gd name="T18" fmla="*/ 226 w 283"/>
                  <a:gd name="T19" fmla="*/ 0 h 283"/>
                  <a:gd name="T20" fmla="*/ 170 w 283"/>
                  <a:gd name="T21" fmla="*/ 0 h 283"/>
                  <a:gd name="T22" fmla="*/ 170 w 283"/>
                  <a:gd name="T23" fmla="*/ 56 h 283"/>
                  <a:gd name="T24" fmla="*/ 0 w 283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0" y="56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1" name="Freeform 285"/>
              <p:cNvSpPr>
                <a:spLocks/>
              </p:cNvSpPr>
              <p:nvPr/>
            </p:nvSpPr>
            <p:spPr bwMode="auto">
              <a:xfrm>
                <a:off x="6073" y="3875"/>
                <a:ext cx="227" cy="453"/>
              </a:xfrm>
              <a:custGeom>
                <a:avLst/>
                <a:gdLst>
                  <a:gd name="T0" fmla="*/ 170 w 227"/>
                  <a:gd name="T1" fmla="*/ 0 h 453"/>
                  <a:gd name="T2" fmla="*/ 170 w 227"/>
                  <a:gd name="T3" fmla="*/ 226 h 453"/>
                  <a:gd name="T4" fmla="*/ 227 w 227"/>
                  <a:gd name="T5" fmla="*/ 226 h 453"/>
                  <a:gd name="T6" fmla="*/ 227 w 227"/>
                  <a:gd name="T7" fmla="*/ 453 h 453"/>
                  <a:gd name="T8" fmla="*/ 170 w 227"/>
                  <a:gd name="T9" fmla="*/ 453 h 453"/>
                  <a:gd name="T10" fmla="*/ 170 w 227"/>
                  <a:gd name="T11" fmla="*/ 396 h 453"/>
                  <a:gd name="T12" fmla="*/ 114 w 227"/>
                  <a:gd name="T13" fmla="*/ 396 h 453"/>
                  <a:gd name="T14" fmla="*/ 114 w 227"/>
                  <a:gd name="T15" fmla="*/ 340 h 453"/>
                  <a:gd name="T16" fmla="*/ 57 w 227"/>
                  <a:gd name="T17" fmla="*/ 340 h 453"/>
                  <a:gd name="T18" fmla="*/ 57 w 227"/>
                  <a:gd name="T19" fmla="*/ 283 h 453"/>
                  <a:gd name="T20" fmla="*/ 0 w 227"/>
                  <a:gd name="T21" fmla="*/ 283 h 453"/>
                  <a:gd name="T22" fmla="*/ 0 w 227"/>
                  <a:gd name="T23" fmla="*/ 56 h 453"/>
                  <a:gd name="T24" fmla="*/ 114 w 227"/>
                  <a:gd name="T25" fmla="*/ 56 h 453"/>
                  <a:gd name="T26" fmla="*/ 114 w 227"/>
                  <a:gd name="T27" fmla="*/ 0 h 453"/>
                  <a:gd name="T28" fmla="*/ 170 w 227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453">
                    <a:moveTo>
                      <a:pt x="170" y="0"/>
                    </a:move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2" name="Freeform 286"/>
              <p:cNvSpPr>
                <a:spLocks/>
              </p:cNvSpPr>
              <p:nvPr/>
            </p:nvSpPr>
            <p:spPr bwMode="auto">
              <a:xfrm>
                <a:off x="5790" y="3931"/>
                <a:ext cx="453" cy="511"/>
              </a:xfrm>
              <a:custGeom>
                <a:avLst/>
                <a:gdLst>
                  <a:gd name="T0" fmla="*/ 283 w 453"/>
                  <a:gd name="T1" fmla="*/ 0 h 511"/>
                  <a:gd name="T2" fmla="*/ 170 w 453"/>
                  <a:gd name="T3" fmla="*/ 0 h 511"/>
                  <a:gd name="T4" fmla="*/ 170 w 453"/>
                  <a:gd name="T5" fmla="*/ 57 h 511"/>
                  <a:gd name="T6" fmla="*/ 0 w 453"/>
                  <a:gd name="T7" fmla="*/ 57 h 511"/>
                  <a:gd name="T8" fmla="*/ 0 w 453"/>
                  <a:gd name="T9" fmla="*/ 340 h 511"/>
                  <a:gd name="T10" fmla="*/ 56 w 453"/>
                  <a:gd name="T11" fmla="*/ 340 h 511"/>
                  <a:gd name="T12" fmla="*/ 56 w 453"/>
                  <a:gd name="T13" fmla="*/ 397 h 511"/>
                  <a:gd name="T14" fmla="*/ 113 w 453"/>
                  <a:gd name="T15" fmla="*/ 397 h 511"/>
                  <a:gd name="T16" fmla="*/ 113 w 453"/>
                  <a:gd name="T17" fmla="*/ 454 h 511"/>
                  <a:gd name="T18" fmla="*/ 170 w 453"/>
                  <a:gd name="T19" fmla="*/ 454 h 511"/>
                  <a:gd name="T20" fmla="*/ 170 w 453"/>
                  <a:gd name="T21" fmla="*/ 511 h 511"/>
                  <a:gd name="T22" fmla="*/ 283 w 453"/>
                  <a:gd name="T23" fmla="*/ 511 h 511"/>
                  <a:gd name="T24" fmla="*/ 283 w 453"/>
                  <a:gd name="T25" fmla="*/ 454 h 511"/>
                  <a:gd name="T26" fmla="*/ 340 w 453"/>
                  <a:gd name="T27" fmla="*/ 454 h 511"/>
                  <a:gd name="T28" fmla="*/ 340 w 453"/>
                  <a:gd name="T29" fmla="*/ 397 h 511"/>
                  <a:gd name="T30" fmla="*/ 453 w 453"/>
                  <a:gd name="T31" fmla="*/ 397 h 511"/>
                  <a:gd name="T32" fmla="*/ 453 w 453"/>
                  <a:gd name="T33" fmla="*/ 340 h 511"/>
                  <a:gd name="T34" fmla="*/ 397 w 453"/>
                  <a:gd name="T35" fmla="*/ 340 h 511"/>
                  <a:gd name="T36" fmla="*/ 397 w 453"/>
                  <a:gd name="T37" fmla="*/ 284 h 511"/>
                  <a:gd name="T38" fmla="*/ 340 w 453"/>
                  <a:gd name="T39" fmla="*/ 284 h 511"/>
                  <a:gd name="T40" fmla="*/ 340 w 453"/>
                  <a:gd name="T41" fmla="*/ 227 h 511"/>
                  <a:gd name="T42" fmla="*/ 283 w 453"/>
                  <a:gd name="T43" fmla="*/ 227 h 511"/>
                  <a:gd name="T44" fmla="*/ 283 w 453"/>
                  <a:gd name="T45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511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3" name="Freeform 287"/>
              <p:cNvSpPr>
                <a:spLocks/>
              </p:cNvSpPr>
              <p:nvPr/>
            </p:nvSpPr>
            <p:spPr bwMode="auto">
              <a:xfrm>
                <a:off x="6243" y="3818"/>
                <a:ext cx="284" cy="510"/>
              </a:xfrm>
              <a:custGeom>
                <a:avLst/>
                <a:gdLst>
                  <a:gd name="T0" fmla="*/ 57 w 284"/>
                  <a:gd name="T1" fmla="*/ 0 h 510"/>
                  <a:gd name="T2" fmla="*/ 284 w 284"/>
                  <a:gd name="T3" fmla="*/ 0 h 510"/>
                  <a:gd name="T4" fmla="*/ 284 w 284"/>
                  <a:gd name="T5" fmla="*/ 283 h 510"/>
                  <a:gd name="T6" fmla="*/ 227 w 284"/>
                  <a:gd name="T7" fmla="*/ 283 h 510"/>
                  <a:gd name="T8" fmla="*/ 227 w 284"/>
                  <a:gd name="T9" fmla="*/ 397 h 510"/>
                  <a:gd name="T10" fmla="*/ 170 w 284"/>
                  <a:gd name="T11" fmla="*/ 397 h 510"/>
                  <a:gd name="T12" fmla="*/ 170 w 284"/>
                  <a:gd name="T13" fmla="*/ 453 h 510"/>
                  <a:gd name="T14" fmla="*/ 114 w 284"/>
                  <a:gd name="T15" fmla="*/ 453 h 510"/>
                  <a:gd name="T16" fmla="*/ 114 w 284"/>
                  <a:gd name="T17" fmla="*/ 510 h 510"/>
                  <a:gd name="T18" fmla="*/ 57 w 284"/>
                  <a:gd name="T19" fmla="*/ 510 h 510"/>
                  <a:gd name="T20" fmla="*/ 57 w 284"/>
                  <a:gd name="T21" fmla="*/ 283 h 510"/>
                  <a:gd name="T22" fmla="*/ 0 w 284"/>
                  <a:gd name="T23" fmla="*/ 283 h 510"/>
                  <a:gd name="T24" fmla="*/ 0 w 284"/>
                  <a:gd name="T25" fmla="*/ 57 h 510"/>
                  <a:gd name="T26" fmla="*/ 57 w 284"/>
                  <a:gd name="T27" fmla="*/ 57 h 510"/>
                  <a:gd name="T28" fmla="*/ 57 w 284"/>
                  <a:gd name="T2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510">
                    <a:moveTo>
                      <a:pt x="57" y="0"/>
                    </a:moveTo>
                    <a:lnTo>
                      <a:pt x="284" y="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4" name="Freeform 288"/>
              <p:cNvSpPr>
                <a:spLocks/>
              </p:cNvSpPr>
              <p:nvPr/>
            </p:nvSpPr>
            <p:spPr bwMode="auto">
              <a:xfrm>
                <a:off x="6243" y="3364"/>
                <a:ext cx="284" cy="454"/>
              </a:xfrm>
              <a:custGeom>
                <a:avLst/>
                <a:gdLst>
                  <a:gd name="T0" fmla="*/ 0 w 284"/>
                  <a:gd name="T1" fmla="*/ 170 h 454"/>
                  <a:gd name="T2" fmla="*/ 0 w 284"/>
                  <a:gd name="T3" fmla="*/ 340 h 454"/>
                  <a:gd name="T4" fmla="*/ 57 w 284"/>
                  <a:gd name="T5" fmla="*/ 340 h 454"/>
                  <a:gd name="T6" fmla="*/ 57 w 284"/>
                  <a:gd name="T7" fmla="*/ 454 h 454"/>
                  <a:gd name="T8" fmla="*/ 284 w 284"/>
                  <a:gd name="T9" fmla="*/ 454 h 454"/>
                  <a:gd name="T10" fmla="*/ 284 w 284"/>
                  <a:gd name="T11" fmla="*/ 227 h 454"/>
                  <a:gd name="T12" fmla="*/ 227 w 284"/>
                  <a:gd name="T13" fmla="*/ 227 h 454"/>
                  <a:gd name="T14" fmla="*/ 227 w 284"/>
                  <a:gd name="T15" fmla="*/ 0 h 454"/>
                  <a:gd name="T16" fmla="*/ 57 w 284"/>
                  <a:gd name="T17" fmla="*/ 0 h 454"/>
                  <a:gd name="T18" fmla="*/ 57 w 284"/>
                  <a:gd name="T19" fmla="*/ 114 h 454"/>
                  <a:gd name="T20" fmla="*/ 0 w 284"/>
                  <a:gd name="T21" fmla="*/ 114 h 454"/>
                  <a:gd name="T22" fmla="*/ 0 w 284"/>
                  <a:gd name="T23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454">
                    <a:moveTo>
                      <a:pt x="0" y="170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4"/>
                    </a:lnTo>
                    <a:lnTo>
                      <a:pt x="284" y="45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5" name="Freeform 299"/>
              <p:cNvSpPr>
                <a:spLocks/>
              </p:cNvSpPr>
              <p:nvPr/>
            </p:nvSpPr>
            <p:spPr bwMode="auto">
              <a:xfrm>
                <a:off x="5620" y="3591"/>
                <a:ext cx="453" cy="624"/>
              </a:xfrm>
              <a:custGeom>
                <a:avLst/>
                <a:gdLst>
                  <a:gd name="T0" fmla="*/ 0 w 453"/>
                  <a:gd name="T1" fmla="*/ 113 h 624"/>
                  <a:gd name="T2" fmla="*/ 0 w 453"/>
                  <a:gd name="T3" fmla="*/ 397 h 624"/>
                  <a:gd name="T4" fmla="*/ 56 w 453"/>
                  <a:gd name="T5" fmla="*/ 397 h 624"/>
                  <a:gd name="T6" fmla="*/ 56 w 453"/>
                  <a:gd name="T7" fmla="*/ 454 h 624"/>
                  <a:gd name="T8" fmla="*/ 0 w 453"/>
                  <a:gd name="T9" fmla="*/ 454 h 624"/>
                  <a:gd name="T10" fmla="*/ 0 w 453"/>
                  <a:gd name="T11" fmla="*/ 510 h 624"/>
                  <a:gd name="T12" fmla="*/ 56 w 453"/>
                  <a:gd name="T13" fmla="*/ 510 h 624"/>
                  <a:gd name="T14" fmla="*/ 56 w 453"/>
                  <a:gd name="T15" fmla="*/ 624 h 624"/>
                  <a:gd name="T16" fmla="*/ 170 w 453"/>
                  <a:gd name="T17" fmla="*/ 624 h 624"/>
                  <a:gd name="T18" fmla="*/ 170 w 453"/>
                  <a:gd name="T19" fmla="*/ 397 h 624"/>
                  <a:gd name="T20" fmla="*/ 340 w 453"/>
                  <a:gd name="T21" fmla="*/ 397 h 624"/>
                  <a:gd name="T22" fmla="*/ 340 w 453"/>
                  <a:gd name="T23" fmla="*/ 340 h 624"/>
                  <a:gd name="T24" fmla="*/ 453 w 453"/>
                  <a:gd name="T25" fmla="*/ 340 h 624"/>
                  <a:gd name="T26" fmla="*/ 453 w 453"/>
                  <a:gd name="T27" fmla="*/ 227 h 624"/>
                  <a:gd name="T28" fmla="*/ 397 w 453"/>
                  <a:gd name="T29" fmla="*/ 227 h 624"/>
                  <a:gd name="T30" fmla="*/ 397 w 453"/>
                  <a:gd name="T31" fmla="*/ 113 h 624"/>
                  <a:gd name="T32" fmla="*/ 340 w 453"/>
                  <a:gd name="T33" fmla="*/ 113 h 624"/>
                  <a:gd name="T34" fmla="*/ 340 w 453"/>
                  <a:gd name="T35" fmla="*/ 57 h 624"/>
                  <a:gd name="T36" fmla="*/ 226 w 453"/>
                  <a:gd name="T37" fmla="*/ 57 h 624"/>
                  <a:gd name="T38" fmla="*/ 226 w 453"/>
                  <a:gd name="T39" fmla="*/ 0 h 624"/>
                  <a:gd name="T40" fmla="*/ 113 w 453"/>
                  <a:gd name="T41" fmla="*/ 0 h 624"/>
                  <a:gd name="T42" fmla="*/ 113 w 453"/>
                  <a:gd name="T43" fmla="*/ 113 h 624"/>
                  <a:gd name="T44" fmla="*/ 0 w 453"/>
                  <a:gd name="T4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624">
                    <a:moveTo>
                      <a:pt x="0" y="113"/>
                    </a:move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7" name="Freeform 301"/>
              <p:cNvSpPr>
                <a:spLocks/>
              </p:cNvSpPr>
              <p:nvPr/>
            </p:nvSpPr>
            <p:spPr bwMode="auto">
              <a:xfrm>
                <a:off x="6017" y="4215"/>
                <a:ext cx="510" cy="283"/>
              </a:xfrm>
              <a:custGeom>
                <a:avLst/>
                <a:gdLst>
                  <a:gd name="T0" fmla="*/ 453 w 510"/>
                  <a:gd name="T1" fmla="*/ 0 h 283"/>
                  <a:gd name="T2" fmla="*/ 453 w 510"/>
                  <a:gd name="T3" fmla="*/ 56 h 283"/>
                  <a:gd name="T4" fmla="*/ 510 w 510"/>
                  <a:gd name="T5" fmla="*/ 56 h 283"/>
                  <a:gd name="T6" fmla="*/ 510 w 510"/>
                  <a:gd name="T7" fmla="*/ 170 h 283"/>
                  <a:gd name="T8" fmla="*/ 453 w 510"/>
                  <a:gd name="T9" fmla="*/ 170 h 283"/>
                  <a:gd name="T10" fmla="*/ 453 w 510"/>
                  <a:gd name="T11" fmla="*/ 283 h 283"/>
                  <a:gd name="T12" fmla="*/ 0 w 510"/>
                  <a:gd name="T13" fmla="*/ 283 h 283"/>
                  <a:gd name="T14" fmla="*/ 0 w 510"/>
                  <a:gd name="T15" fmla="*/ 227 h 283"/>
                  <a:gd name="T16" fmla="*/ 56 w 510"/>
                  <a:gd name="T17" fmla="*/ 227 h 283"/>
                  <a:gd name="T18" fmla="*/ 56 w 510"/>
                  <a:gd name="T19" fmla="*/ 170 h 283"/>
                  <a:gd name="T20" fmla="*/ 113 w 510"/>
                  <a:gd name="T21" fmla="*/ 170 h 283"/>
                  <a:gd name="T22" fmla="*/ 113 w 510"/>
                  <a:gd name="T23" fmla="*/ 113 h 283"/>
                  <a:gd name="T24" fmla="*/ 340 w 510"/>
                  <a:gd name="T25" fmla="*/ 113 h 283"/>
                  <a:gd name="T26" fmla="*/ 340 w 510"/>
                  <a:gd name="T27" fmla="*/ 56 h 283"/>
                  <a:gd name="T28" fmla="*/ 396 w 510"/>
                  <a:gd name="T29" fmla="*/ 56 h 283"/>
                  <a:gd name="T30" fmla="*/ 396 w 510"/>
                  <a:gd name="T31" fmla="*/ 0 h 283"/>
                  <a:gd name="T32" fmla="*/ 453 w 510"/>
                  <a:gd name="T3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283">
                    <a:moveTo>
                      <a:pt x="453" y="0"/>
                    </a:moveTo>
                    <a:lnTo>
                      <a:pt x="453" y="56"/>
                    </a:lnTo>
                    <a:lnTo>
                      <a:pt x="510" y="56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6" y="56"/>
                    </a:lnTo>
                    <a:lnTo>
                      <a:pt x="396" y="0"/>
                    </a:lnTo>
                    <a:lnTo>
                      <a:pt x="45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2" name="Freeform 316"/>
              <p:cNvSpPr>
                <a:spLocks/>
              </p:cNvSpPr>
              <p:nvPr/>
            </p:nvSpPr>
            <p:spPr bwMode="auto">
              <a:xfrm>
                <a:off x="6470" y="3704"/>
                <a:ext cx="454" cy="624"/>
              </a:xfrm>
              <a:custGeom>
                <a:avLst/>
                <a:gdLst>
                  <a:gd name="T0" fmla="*/ 454 w 454"/>
                  <a:gd name="T1" fmla="*/ 397 h 624"/>
                  <a:gd name="T2" fmla="*/ 454 w 454"/>
                  <a:gd name="T3" fmla="*/ 171 h 624"/>
                  <a:gd name="T4" fmla="*/ 284 w 454"/>
                  <a:gd name="T5" fmla="*/ 171 h 624"/>
                  <a:gd name="T6" fmla="*/ 284 w 454"/>
                  <a:gd name="T7" fmla="*/ 114 h 624"/>
                  <a:gd name="T8" fmla="*/ 227 w 454"/>
                  <a:gd name="T9" fmla="*/ 114 h 624"/>
                  <a:gd name="T10" fmla="*/ 170 w 454"/>
                  <a:gd name="T11" fmla="*/ 114 h 624"/>
                  <a:gd name="T12" fmla="*/ 170 w 454"/>
                  <a:gd name="T13" fmla="*/ 57 h 624"/>
                  <a:gd name="T14" fmla="*/ 114 w 454"/>
                  <a:gd name="T15" fmla="*/ 57 h 624"/>
                  <a:gd name="T16" fmla="*/ 114 w 454"/>
                  <a:gd name="T17" fmla="*/ 0 h 624"/>
                  <a:gd name="T18" fmla="*/ 57 w 454"/>
                  <a:gd name="T19" fmla="*/ 0 h 624"/>
                  <a:gd name="T20" fmla="*/ 57 w 454"/>
                  <a:gd name="T21" fmla="*/ 397 h 624"/>
                  <a:gd name="T22" fmla="*/ 0 w 454"/>
                  <a:gd name="T23" fmla="*/ 397 h 624"/>
                  <a:gd name="T24" fmla="*/ 0 w 454"/>
                  <a:gd name="T25" fmla="*/ 567 h 624"/>
                  <a:gd name="T26" fmla="*/ 57 w 454"/>
                  <a:gd name="T27" fmla="*/ 567 h 624"/>
                  <a:gd name="T28" fmla="*/ 57 w 454"/>
                  <a:gd name="T29" fmla="*/ 624 h 624"/>
                  <a:gd name="T30" fmla="*/ 114 w 454"/>
                  <a:gd name="T31" fmla="*/ 624 h 624"/>
                  <a:gd name="T32" fmla="*/ 114 w 454"/>
                  <a:gd name="T33" fmla="*/ 567 h 624"/>
                  <a:gd name="T34" fmla="*/ 227 w 454"/>
                  <a:gd name="T35" fmla="*/ 567 h 624"/>
                  <a:gd name="T36" fmla="*/ 227 w 454"/>
                  <a:gd name="T37" fmla="*/ 454 h 624"/>
                  <a:gd name="T38" fmla="*/ 340 w 454"/>
                  <a:gd name="T39" fmla="*/ 454 h 624"/>
                  <a:gd name="T40" fmla="*/ 340 w 454"/>
                  <a:gd name="T41" fmla="*/ 511 h 624"/>
                  <a:gd name="T42" fmla="*/ 397 w 454"/>
                  <a:gd name="T43" fmla="*/ 511 h 624"/>
                  <a:gd name="T44" fmla="*/ 397 w 454"/>
                  <a:gd name="T45" fmla="*/ 397 h 624"/>
                  <a:gd name="T46" fmla="*/ 454 w 454"/>
                  <a:gd name="T47" fmla="*/ 39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624">
                    <a:moveTo>
                      <a:pt x="454" y="397"/>
                    </a:moveTo>
                    <a:lnTo>
                      <a:pt x="454" y="171"/>
                    </a:lnTo>
                    <a:lnTo>
                      <a:pt x="284" y="171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397"/>
                    </a:lnTo>
                    <a:lnTo>
                      <a:pt x="454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5" name="Freeform 319"/>
              <p:cNvSpPr>
                <a:spLocks/>
              </p:cNvSpPr>
              <p:nvPr/>
            </p:nvSpPr>
            <p:spPr bwMode="auto">
              <a:xfrm>
                <a:off x="6470" y="3137"/>
                <a:ext cx="454" cy="738"/>
              </a:xfrm>
              <a:custGeom>
                <a:avLst/>
                <a:gdLst>
                  <a:gd name="T0" fmla="*/ 57 w 454"/>
                  <a:gd name="T1" fmla="*/ 0 h 738"/>
                  <a:gd name="T2" fmla="*/ 114 w 454"/>
                  <a:gd name="T3" fmla="*/ 0 h 738"/>
                  <a:gd name="T4" fmla="*/ 114 w 454"/>
                  <a:gd name="T5" fmla="*/ 57 h 738"/>
                  <a:gd name="T6" fmla="*/ 227 w 454"/>
                  <a:gd name="T7" fmla="*/ 57 h 738"/>
                  <a:gd name="T8" fmla="*/ 227 w 454"/>
                  <a:gd name="T9" fmla="*/ 114 h 738"/>
                  <a:gd name="T10" fmla="*/ 284 w 454"/>
                  <a:gd name="T11" fmla="*/ 114 h 738"/>
                  <a:gd name="T12" fmla="*/ 284 w 454"/>
                  <a:gd name="T13" fmla="*/ 284 h 738"/>
                  <a:gd name="T14" fmla="*/ 227 w 454"/>
                  <a:gd name="T15" fmla="*/ 284 h 738"/>
                  <a:gd name="T16" fmla="*/ 227 w 454"/>
                  <a:gd name="T17" fmla="*/ 397 h 738"/>
                  <a:gd name="T18" fmla="*/ 454 w 454"/>
                  <a:gd name="T19" fmla="*/ 397 h 738"/>
                  <a:gd name="T20" fmla="*/ 454 w 454"/>
                  <a:gd name="T21" fmla="*/ 738 h 738"/>
                  <a:gd name="T22" fmla="*/ 284 w 454"/>
                  <a:gd name="T23" fmla="*/ 738 h 738"/>
                  <a:gd name="T24" fmla="*/ 284 w 454"/>
                  <a:gd name="T25" fmla="*/ 681 h 738"/>
                  <a:gd name="T26" fmla="*/ 170 w 454"/>
                  <a:gd name="T27" fmla="*/ 681 h 738"/>
                  <a:gd name="T28" fmla="*/ 170 w 454"/>
                  <a:gd name="T29" fmla="*/ 624 h 738"/>
                  <a:gd name="T30" fmla="*/ 114 w 454"/>
                  <a:gd name="T31" fmla="*/ 624 h 738"/>
                  <a:gd name="T32" fmla="*/ 114 w 454"/>
                  <a:gd name="T33" fmla="*/ 567 h 738"/>
                  <a:gd name="T34" fmla="*/ 57 w 454"/>
                  <a:gd name="T35" fmla="*/ 567 h 738"/>
                  <a:gd name="T36" fmla="*/ 57 w 454"/>
                  <a:gd name="T37" fmla="*/ 454 h 738"/>
                  <a:gd name="T38" fmla="*/ 0 w 454"/>
                  <a:gd name="T39" fmla="*/ 454 h 738"/>
                  <a:gd name="T40" fmla="*/ 0 w 454"/>
                  <a:gd name="T41" fmla="*/ 227 h 738"/>
                  <a:gd name="T42" fmla="*/ 57 w 454"/>
                  <a:gd name="T43" fmla="*/ 227 h 738"/>
                  <a:gd name="T44" fmla="*/ 57 w 454"/>
                  <a:gd name="T45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738">
                    <a:moveTo>
                      <a:pt x="57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454" y="397"/>
                    </a:lnTo>
                    <a:lnTo>
                      <a:pt x="454" y="738"/>
                    </a:lnTo>
                    <a:lnTo>
                      <a:pt x="284" y="738"/>
                    </a:lnTo>
                    <a:lnTo>
                      <a:pt x="284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4681" name="Group 345"/>
            <p:cNvGrpSpPr>
              <a:grpSpLocks/>
            </p:cNvGrpSpPr>
            <p:nvPr/>
          </p:nvGrpSpPr>
          <p:grpSpPr bwMode="auto">
            <a:xfrm>
              <a:off x="933353" y="471865"/>
              <a:ext cx="8680223" cy="4757964"/>
              <a:chOff x="233" y="926"/>
              <a:chExt cx="7655" cy="4196"/>
            </a:xfrm>
          </p:grpSpPr>
          <p:sp>
            <p:nvSpPr>
              <p:cNvPr id="14594" name="Freeform 258"/>
              <p:cNvSpPr>
                <a:spLocks/>
              </p:cNvSpPr>
              <p:nvPr/>
            </p:nvSpPr>
            <p:spPr bwMode="auto">
              <a:xfrm>
                <a:off x="233" y="2173"/>
                <a:ext cx="3005" cy="2269"/>
              </a:xfrm>
              <a:custGeom>
                <a:avLst/>
                <a:gdLst>
                  <a:gd name="T0" fmla="*/ 794 w 3005"/>
                  <a:gd name="T1" fmla="*/ 681 h 2269"/>
                  <a:gd name="T2" fmla="*/ 454 w 3005"/>
                  <a:gd name="T3" fmla="*/ 738 h 2269"/>
                  <a:gd name="T4" fmla="*/ 284 w 3005"/>
                  <a:gd name="T5" fmla="*/ 851 h 2269"/>
                  <a:gd name="T6" fmla="*/ 170 w 3005"/>
                  <a:gd name="T7" fmla="*/ 908 h 2269"/>
                  <a:gd name="T8" fmla="*/ 113 w 3005"/>
                  <a:gd name="T9" fmla="*/ 1021 h 2269"/>
                  <a:gd name="T10" fmla="*/ 0 w 3005"/>
                  <a:gd name="T11" fmla="*/ 1078 h 2269"/>
                  <a:gd name="T12" fmla="*/ 113 w 3005"/>
                  <a:gd name="T13" fmla="*/ 1475 h 2269"/>
                  <a:gd name="T14" fmla="*/ 113 w 3005"/>
                  <a:gd name="T15" fmla="*/ 1588 h 2269"/>
                  <a:gd name="T16" fmla="*/ 340 w 3005"/>
                  <a:gd name="T17" fmla="*/ 1815 h 2269"/>
                  <a:gd name="T18" fmla="*/ 567 w 3005"/>
                  <a:gd name="T19" fmla="*/ 1985 h 2269"/>
                  <a:gd name="T20" fmla="*/ 624 w 3005"/>
                  <a:gd name="T21" fmla="*/ 2098 h 2269"/>
                  <a:gd name="T22" fmla="*/ 964 w 3005"/>
                  <a:gd name="T23" fmla="*/ 2042 h 2269"/>
                  <a:gd name="T24" fmla="*/ 1021 w 3005"/>
                  <a:gd name="T25" fmla="*/ 2155 h 2269"/>
                  <a:gd name="T26" fmla="*/ 1134 w 3005"/>
                  <a:gd name="T27" fmla="*/ 2212 h 2269"/>
                  <a:gd name="T28" fmla="*/ 1191 w 3005"/>
                  <a:gd name="T29" fmla="*/ 2212 h 2269"/>
                  <a:gd name="T30" fmla="*/ 1361 w 3005"/>
                  <a:gd name="T31" fmla="*/ 2155 h 2269"/>
                  <a:gd name="T32" fmla="*/ 1474 w 3005"/>
                  <a:gd name="T33" fmla="*/ 2155 h 2269"/>
                  <a:gd name="T34" fmla="*/ 1588 w 3005"/>
                  <a:gd name="T35" fmla="*/ 2042 h 2269"/>
                  <a:gd name="T36" fmla="*/ 1644 w 3005"/>
                  <a:gd name="T37" fmla="*/ 1928 h 2269"/>
                  <a:gd name="T38" fmla="*/ 2041 w 3005"/>
                  <a:gd name="T39" fmla="*/ 1815 h 2269"/>
                  <a:gd name="T40" fmla="*/ 2155 w 3005"/>
                  <a:gd name="T41" fmla="*/ 1985 h 2269"/>
                  <a:gd name="T42" fmla="*/ 2552 w 3005"/>
                  <a:gd name="T43" fmla="*/ 2042 h 2269"/>
                  <a:gd name="T44" fmla="*/ 2608 w 3005"/>
                  <a:gd name="T45" fmla="*/ 1588 h 2269"/>
                  <a:gd name="T46" fmla="*/ 2438 w 3005"/>
                  <a:gd name="T47" fmla="*/ 1305 h 2269"/>
                  <a:gd name="T48" fmla="*/ 2495 w 3005"/>
                  <a:gd name="T49" fmla="*/ 964 h 2269"/>
                  <a:gd name="T50" fmla="*/ 3005 w 3005"/>
                  <a:gd name="T51" fmla="*/ 1021 h 2269"/>
                  <a:gd name="T52" fmla="*/ 2948 w 3005"/>
                  <a:gd name="T53" fmla="*/ 908 h 2269"/>
                  <a:gd name="T54" fmla="*/ 2778 w 3005"/>
                  <a:gd name="T55" fmla="*/ 794 h 2269"/>
                  <a:gd name="T56" fmla="*/ 2665 w 3005"/>
                  <a:gd name="T57" fmla="*/ 624 h 2269"/>
                  <a:gd name="T58" fmla="*/ 2438 w 3005"/>
                  <a:gd name="T59" fmla="*/ 511 h 2269"/>
                  <a:gd name="T60" fmla="*/ 2325 w 3005"/>
                  <a:gd name="T61" fmla="*/ 511 h 2269"/>
                  <a:gd name="T62" fmla="*/ 1985 w 3005"/>
                  <a:gd name="T63" fmla="*/ 397 h 2269"/>
                  <a:gd name="T64" fmla="*/ 1871 w 3005"/>
                  <a:gd name="T65" fmla="*/ 227 h 2269"/>
                  <a:gd name="T66" fmla="*/ 1701 w 3005"/>
                  <a:gd name="T67" fmla="*/ 114 h 2269"/>
                  <a:gd name="T68" fmla="*/ 1588 w 3005"/>
                  <a:gd name="T69" fmla="*/ 171 h 2269"/>
                  <a:gd name="T70" fmla="*/ 1474 w 3005"/>
                  <a:gd name="T71" fmla="*/ 227 h 2269"/>
                  <a:gd name="T72" fmla="*/ 1418 w 3005"/>
                  <a:gd name="T73" fmla="*/ 397 h 2269"/>
                  <a:gd name="T74" fmla="*/ 1588 w 3005"/>
                  <a:gd name="T75" fmla="*/ 454 h 2269"/>
                  <a:gd name="T76" fmla="*/ 1701 w 3005"/>
                  <a:gd name="T77" fmla="*/ 681 h 2269"/>
                  <a:gd name="T78" fmla="*/ 1928 w 3005"/>
                  <a:gd name="T79" fmla="*/ 738 h 2269"/>
                  <a:gd name="T80" fmla="*/ 1985 w 3005"/>
                  <a:gd name="T81" fmla="*/ 851 h 2269"/>
                  <a:gd name="T82" fmla="*/ 2211 w 3005"/>
                  <a:gd name="T83" fmla="*/ 794 h 2269"/>
                  <a:gd name="T84" fmla="*/ 2155 w 3005"/>
                  <a:gd name="T85" fmla="*/ 1021 h 2269"/>
                  <a:gd name="T86" fmla="*/ 2155 w 3005"/>
                  <a:gd name="T87" fmla="*/ 1078 h 2269"/>
                  <a:gd name="T88" fmla="*/ 2098 w 3005"/>
                  <a:gd name="T89" fmla="*/ 1248 h 2269"/>
                  <a:gd name="T90" fmla="*/ 1588 w 3005"/>
                  <a:gd name="T91" fmla="*/ 1191 h 2269"/>
                  <a:gd name="T92" fmla="*/ 1304 w 3005"/>
                  <a:gd name="T93" fmla="*/ 1191 h 2269"/>
                  <a:gd name="T94" fmla="*/ 964 w 3005"/>
                  <a:gd name="T95" fmla="*/ 1135 h 2269"/>
                  <a:gd name="T96" fmla="*/ 907 w 3005"/>
                  <a:gd name="T97" fmla="*/ 1021 h 2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05" h="2269">
                    <a:moveTo>
                      <a:pt x="851" y="738"/>
                    </a:moveTo>
                    <a:lnTo>
                      <a:pt x="794" y="738"/>
                    </a:lnTo>
                    <a:lnTo>
                      <a:pt x="794" y="681"/>
                    </a:lnTo>
                    <a:lnTo>
                      <a:pt x="680" y="681"/>
                    </a:lnTo>
                    <a:lnTo>
                      <a:pt x="680" y="738"/>
                    </a:lnTo>
                    <a:lnTo>
                      <a:pt x="454" y="738"/>
                    </a:lnTo>
                    <a:lnTo>
                      <a:pt x="454" y="681"/>
                    </a:lnTo>
                    <a:lnTo>
                      <a:pt x="284" y="681"/>
                    </a:lnTo>
                    <a:lnTo>
                      <a:pt x="284" y="851"/>
                    </a:lnTo>
                    <a:lnTo>
                      <a:pt x="227" y="851"/>
                    </a:lnTo>
                    <a:lnTo>
                      <a:pt x="227" y="908"/>
                    </a:lnTo>
                    <a:lnTo>
                      <a:pt x="170" y="908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1021"/>
                    </a:lnTo>
                    <a:lnTo>
                      <a:pt x="57" y="1021"/>
                    </a:lnTo>
                    <a:lnTo>
                      <a:pt x="57" y="1078"/>
                    </a:lnTo>
                    <a:lnTo>
                      <a:pt x="0" y="1078"/>
                    </a:lnTo>
                    <a:lnTo>
                      <a:pt x="0" y="1305"/>
                    </a:lnTo>
                    <a:lnTo>
                      <a:pt x="113" y="1305"/>
                    </a:lnTo>
                    <a:lnTo>
                      <a:pt x="113" y="1475"/>
                    </a:lnTo>
                    <a:lnTo>
                      <a:pt x="170" y="1475"/>
                    </a:lnTo>
                    <a:lnTo>
                      <a:pt x="170" y="1588"/>
                    </a:lnTo>
                    <a:lnTo>
                      <a:pt x="113" y="1588"/>
                    </a:lnTo>
                    <a:lnTo>
                      <a:pt x="113" y="1758"/>
                    </a:lnTo>
                    <a:lnTo>
                      <a:pt x="340" y="1758"/>
                    </a:lnTo>
                    <a:lnTo>
                      <a:pt x="340" y="1815"/>
                    </a:lnTo>
                    <a:lnTo>
                      <a:pt x="510" y="1815"/>
                    </a:lnTo>
                    <a:lnTo>
                      <a:pt x="510" y="1985"/>
                    </a:lnTo>
                    <a:lnTo>
                      <a:pt x="567" y="1985"/>
                    </a:lnTo>
                    <a:lnTo>
                      <a:pt x="567" y="2042"/>
                    </a:lnTo>
                    <a:lnTo>
                      <a:pt x="624" y="2042"/>
                    </a:lnTo>
                    <a:lnTo>
                      <a:pt x="624" y="2098"/>
                    </a:lnTo>
                    <a:lnTo>
                      <a:pt x="851" y="2098"/>
                    </a:lnTo>
                    <a:lnTo>
                      <a:pt x="851" y="2042"/>
                    </a:lnTo>
                    <a:lnTo>
                      <a:pt x="964" y="2042"/>
                    </a:lnTo>
                    <a:lnTo>
                      <a:pt x="964" y="2098"/>
                    </a:lnTo>
                    <a:lnTo>
                      <a:pt x="1021" y="2098"/>
                    </a:lnTo>
                    <a:lnTo>
                      <a:pt x="1021" y="2155"/>
                    </a:lnTo>
                    <a:lnTo>
                      <a:pt x="1077" y="2155"/>
                    </a:lnTo>
                    <a:lnTo>
                      <a:pt x="1077" y="2212"/>
                    </a:lnTo>
                    <a:lnTo>
                      <a:pt x="1134" y="2212"/>
                    </a:lnTo>
                    <a:lnTo>
                      <a:pt x="1134" y="2269"/>
                    </a:lnTo>
                    <a:lnTo>
                      <a:pt x="1191" y="2269"/>
                    </a:lnTo>
                    <a:lnTo>
                      <a:pt x="1191" y="2212"/>
                    </a:lnTo>
                    <a:lnTo>
                      <a:pt x="1247" y="2212"/>
                    </a:lnTo>
                    <a:lnTo>
                      <a:pt x="1247" y="2155"/>
                    </a:lnTo>
                    <a:lnTo>
                      <a:pt x="1361" y="2155"/>
                    </a:lnTo>
                    <a:lnTo>
                      <a:pt x="1361" y="2212"/>
                    </a:lnTo>
                    <a:lnTo>
                      <a:pt x="1474" y="2212"/>
                    </a:lnTo>
                    <a:lnTo>
                      <a:pt x="1474" y="2155"/>
                    </a:lnTo>
                    <a:lnTo>
                      <a:pt x="1531" y="2155"/>
                    </a:lnTo>
                    <a:lnTo>
                      <a:pt x="1531" y="2042"/>
                    </a:lnTo>
                    <a:lnTo>
                      <a:pt x="1588" y="2042"/>
                    </a:lnTo>
                    <a:lnTo>
                      <a:pt x="1588" y="1985"/>
                    </a:lnTo>
                    <a:lnTo>
                      <a:pt x="1644" y="1985"/>
                    </a:lnTo>
                    <a:lnTo>
                      <a:pt x="1644" y="1928"/>
                    </a:lnTo>
                    <a:lnTo>
                      <a:pt x="1928" y="1928"/>
                    </a:lnTo>
                    <a:lnTo>
                      <a:pt x="1928" y="1815"/>
                    </a:lnTo>
                    <a:lnTo>
                      <a:pt x="2041" y="1815"/>
                    </a:lnTo>
                    <a:lnTo>
                      <a:pt x="2041" y="1872"/>
                    </a:lnTo>
                    <a:lnTo>
                      <a:pt x="2155" y="1872"/>
                    </a:lnTo>
                    <a:lnTo>
                      <a:pt x="2155" y="1985"/>
                    </a:lnTo>
                    <a:lnTo>
                      <a:pt x="2438" y="1985"/>
                    </a:lnTo>
                    <a:lnTo>
                      <a:pt x="2438" y="2042"/>
                    </a:lnTo>
                    <a:lnTo>
                      <a:pt x="2552" y="2042"/>
                    </a:lnTo>
                    <a:lnTo>
                      <a:pt x="2552" y="1985"/>
                    </a:lnTo>
                    <a:lnTo>
                      <a:pt x="2608" y="1985"/>
                    </a:lnTo>
                    <a:lnTo>
                      <a:pt x="2608" y="1588"/>
                    </a:lnTo>
                    <a:lnTo>
                      <a:pt x="2495" y="1588"/>
                    </a:lnTo>
                    <a:lnTo>
                      <a:pt x="2495" y="1305"/>
                    </a:lnTo>
                    <a:lnTo>
                      <a:pt x="2438" y="1305"/>
                    </a:lnTo>
                    <a:lnTo>
                      <a:pt x="2438" y="1021"/>
                    </a:lnTo>
                    <a:lnTo>
                      <a:pt x="2495" y="1021"/>
                    </a:lnTo>
                    <a:lnTo>
                      <a:pt x="2495" y="964"/>
                    </a:lnTo>
                    <a:lnTo>
                      <a:pt x="2608" y="964"/>
                    </a:lnTo>
                    <a:lnTo>
                      <a:pt x="2608" y="1021"/>
                    </a:lnTo>
                    <a:lnTo>
                      <a:pt x="3005" y="1021"/>
                    </a:lnTo>
                    <a:lnTo>
                      <a:pt x="3005" y="964"/>
                    </a:lnTo>
                    <a:lnTo>
                      <a:pt x="2948" y="964"/>
                    </a:lnTo>
                    <a:lnTo>
                      <a:pt x="2948" y="908"/>
                    </a:lnTo>
                    <a:lnTo>
                      <a:pt x="2892" y="908"/>
                    </a:lnTo>
                    <a:lnTo>
                      <a:pt x="2892" y="794"/>
                    </a:lnTo>
                    <a:lnTo>
                      <a:pt x="2778" y="794"/>
                    </a:lnTo>
                    <a:lnTo>
                      <a:pt x="2778" y="738"/>
                    </a:lnTo>
                    <a:lnTo>
                      <a:pt x="2665" y="738"/>
                    </a:lnTo>
                    <a:lnTo>
                      <a:pt x="2665" y="624"/>
                    </a:lnTo>
                    <a:lnTo>
                      <a:pt x="2608" y="624"/>
                    </a:lnTo>
                    <a:lnTo>
                      <a:pt x="2608" y="511"/>
                    </a:lnTo>
                    <a:lnTo>
                      <a:pt x="2438" y="511"/>
                    </a:lnTo>
                    <a:lnTo>
                      <a:pt x="2438" y="454"/>
                    </a:lnTo>
                    <a:lnTo>
                      <a:pt x="2325" y="454"/>
                    </a:lnTo>
                    <a:lnTo>
                      <a:pt x="2325" y="511"/>
                    </a:lnTo>
                    <a:lnTo>
                      <a:pt x="2211" y="511"/>
                    </a:lnTo>
                    <a:lnTo>
                      <a:pt x="2211" y="397"/>
                    </a:lnTo>
                    <a:lnTo>
                      <a:pt x="1985" y="397"/>
                    </a:lnTo>
                    <a:lnTo>
                      <a:pt x="1985" y="341"/>
                    </a:lnTo>
                    <a:lnTo>
                      <a:pt x="1871" y="341"/>
                    </a:lnTo>
                    <a:lnTo>
                      <a:pt x="1871" y="227"/>
                    </a:lnTo>
                    <a:lnTo>
                      <a:pt x="1814" y="227"/>
                    </a:lnTo>
                    <a:lnTo>
                      <a:pt x="1814" y="114"/>
                    </a:lnTo>
                    <a:lnTo>
                      <a:pt x="1701" y="114"/>
                    </a:lnTo>
                    <a:lnTo>
                      <a:pt x="1701" y="0"/>
                    </a:lnTo>
                    <a:lnTo>
                      <a:pt x="1588" y="0"/>
                    </a:lnTo>
                    <a:lnTo>
                      <a:pt x="1588" y="171"/>
                    </a:lnTo>
                    <a:lnTo>
                      <a:pt x="1531" y="171"/>
                    </a:lnTo>
                    <a:lnTo>
                      <a:pt x="1531" y="227"/>
                    </a:lnTo>
                    <a:lnTo>
                      <a:pt x="1474" y="227"/>
                    </a:lnTo>
                    <a:lnTo>
                      <a:pt x="1474" y="284"/>
                    </a:lnTo>
                    <a:lnTo>
                      <a:pt x="1418" y="284"/>
                    </a:lnTo>
                    <a:lnTo>
                      <a:pt x="1418" y="397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588" y="454"/>
                    </a:lnTo>
                    <a:lnTo>
                      <a:pt x="1588" y="511"/>
                    </a:lnTo>
                    <a:lnTo>
                      <a:pt x="1701" y="511"/>
                    </a:lnTo>
                    <a:lnTo>
                      <a:pt x="1701" y="681"/>
                    </a:lnTo>
                    <a:lnTo>
                      <a:pt x="1758" y="681"/>
                    </a:lnTo>
                    <a:lnTo>
                      <a:pt x="1758" y="738"/>
                    </a:lnTo>
                    <a:lnTo>
                      <a:pt x="1928" y="738"/>
                    </a:lnTo>
                    <a:lnTo>
                      <a:pt x="1928" y="794"/>
                    </a:lnTo>
                    <a:lnTo>
                      <a:pt x="1985" y="794"/>
                    </a:lnTo>
                    <a:lnTo>
                      <a:pt x="1985" y="851"/>
                    </a:lnTo>
                    <a:lnTo>
                      <a:pt x="2098" y="851"/>
                    </a:lnTo>
                    <a:lnTo>
                      <a:pt x="2098" y="794"/>
                    </a:lnTo>
                    <a:lnTo>
                      <a:pt x="2211" y="794"/>
                    </a:lnTo>
                    <a:lnTo>
                      <a:pt x="2211" y="964"/>
                    </a:lnTo>
                    <a:lnTo>
                      <a:pt x="2155" y="964"/>
                    </a:lnTo>
                    <a:lnTo>
                      <a:pt x="2155" y="1021"/>
                    </a:lnTo>
                    <a:lnTo>
                      <a:pt x="2211" y="1021"/>
                    </a:lnTo>
                    <a:lnTo>
                      <a:pt x="2211" y="1078"/>
                    </a:lnTo>
                    <a:lnTo>
                      <a:pt x="2155" y="1078"/>
                    </a:lnTo>
                    <a:lnTo>
                      <a:pt x="2155" y="1191"/>
                    </a:lnTo>
                    <a:lnTo>
                      <a:pt x="2098" y="1191"/>
                    </a:lnTo>
                    <a:lnTo>
                      <a:pt x="2098" y="1248"/>
                    </a:lnTo>
                    <a:lnTo>
                      <a:pt x="1928" y="1248"/>
                    </a:lnTo>
                    <a:lnTo>
                      <a:pt x="1928" y="1191"/>
                    </a:lnTo>
                    <a:lnTo>
                      <a:pt x="1588" y="1191"/>
                    </a:lnTo>
                    <a:lnTo>
                      <a:pt x="1588" y="1248"/>
                    </a:lnTo>
                    <a:lnTo>
                      <a:pt x="1304" y="1248"/>
                    </a:lnTo>
                    <a:lnTo>
                      <a:pt x="1304" y="1191"/>
                    </a:lnTo>
                    <a:lnTo>
                      <a:pt x="1021" y="1191"/>
                    </a:lnTo>
                    <a:lnTo>
                      <a:pt x="1021" y="1135"/>
                    </a:lnTo>
                    <a:lnTo>
                      <a:pt x="964" y="1135"/>
                    </a:lnTo>
                    <a:lnTo>
                      <a:pt x="964" y="1078"/>
                    </a:lnTo>
                    <a:lnTo>
                      <a:pt x="907" y="1078"/>
                    </a:lnTo>
                    <a:lnTo>
                      <a:pt x="907" y="1021"/>
                    </a:lnTo>
                    <a:lnTo>
                      <a:pt x="851" y="1021"/>
                    </a:lnTo>
                    <a:lnTo>
                      <a:pt x="851" y="7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96" name="Freeform 260"/>
              <p:cNvSpPr>
                <a:spLocks/>
              </p:cNvSpPr>
              <p:nvPr/>
            </p:nvSpPr>
            <p:spPr bwMode="auto">
              <a:xfrm>
                <a:off x="1027" y="2457"/>
                <a:ext cx="1417" cy="964"/>
              </a:xfrm>
              <a:custGeom>
                <a:avLst/>
                <a:gdLst>
                  <a:gd name="T0" fmla="*/ 624 w 1417"/>
                  <a:gd name="T1" fmla="*/ 0 h 964"/>
                  <a:gd name="T2" fmla="*/ 340 w 1417"/>
                  <a:gd name="T3" fmla="*/ 0 h 964"/>
                  <a:gd name="T4" fmla="*/ 340 w 1417"/>
                  <a:gd name="T5" fmla="*/ 57 h 964"/>
                  <a:gd name="T6" fmla="*/ 227 w 1417"/>
                  <a:gd name="T7" fmla="*/ 57 h 964"/>
                  <a:gd name="T8" fmla="*/ 227 w 1417"/>
                  <a:gd name="T9" fmla="*/ 113 h 964"/>
                  <a:gd name="T10" fmla="*/ 170 w 1417"/>
                  <a:gd name="T11" fmla="*/ 113 h 964"/>
                  <a:gd name="T12" fmla="*/ 170 w 1417"/>
                  <a:gd name="T13" fmla="*/ 170 h 964"/>
                  <a:gd name="T14" fmla="*/ 57 w 1417"/>
                  <a:gd name="T15" fmla="*/ 170 h 964"/>
                  <a:gd name="T16" fmla="*/ 57 w 1417"/>
                  <a:gd name="T17" fmla="*/ 283 h 964"/>
                  <a:gd name="T18" fmla="*/ 0 w 1417"/>
                  <a:gd name="T19" fmla="*/ 283 h 964"/>
                  <a:gd name="T20" fmla="*/ 0 w 1417"/>
                  <a:gd name="T21" fmla="*/ 454 h 964"/>
                  <a:gd name="T22" fmla="*/ 57 w 1417"/>
                  <a:gd name="T23" fmla="*/ 454 h 964"/>
                  <a:gd name="T24" fmla="*/ 57 w 1417"/>
                  <a:gd name="T25" fmla="*/ 737 h 964"/>
                  <a:gd name="T26" fmla="*/ 113 w 1417"/>
                  <a:gd name="T27" fmla="*/ 737 h 964"/>
                  <a:gd name="T28" fmla="*/ 113 w 1417"/>
                  <a:gd name="T29" fmla="*/ 794 h 964"/>
                  <a:gd name="T30" fmla="*/ 170 w 1417"/>
                  <a:gd name="T31" fmla="*/ 794 h 964"/>
                  <a:gd name="T32" fmla="*/ 170 w 1417"/>
                  <a:gd name="T33" fmla="*/ 851 h 964"/>
                  <a:gd name="T34" fmla="*/ 227 w 1417"/>
                  <a:gd name="T35" fmla="*/ 851 h 964"/>
                  <a:gd name="T36" fmla="*/ 227 w 1417"/>
                  <a:gd name="T37" fmla="*/ 907 h 964"/>
                  <a:gd name="T38" fmla="*/ 510 w 1417"/>
                  <a:gd name="T39" fmla="*/ 907 h 964"/>
                  <a:gd name="T40" fmla="*/ 510 w 1417"/>
                  <a:gd name="T41" fmla="*/ 964 h 964"/>
                  <a:gd name="T42" fmla="*/ 794 w 1417"/>
                  <a:gd name="T43" fmla="*/ 964 h 964"/>
                  <a:gd name="T44" fmla="*/ 794 w 1417"/>
                  <a:gd name="T45" fmla="*/ 907 h 964"/>
                  <a:gd name="T46" fmla="*/ 1134 w 1417"/>
                  <a:gd name="T47" fmla="*/ 907 h 964"/>
                  <a:gd name="T48" fmla="*/ 1134 w 1417"/>
                  <a:gd name="T49" fmla="*/ 964 h 964"/>
                  <a:gd name="T50" fmla="*/ 1304 w 1417"/>
                  <a:gd name="T51" fmla="*/ 964 h 964"/>
                  <a:gd name="T52" fmla="*/ 1304 w 1417"/>
                  <a:gd name="T53" fmla="*/ 907 h 964"/>
                  <a:gd name="T54" fmla="*/ 1361 w 1417"/>
                  <a:gd name="T55" fmla="*/ 907 h 964"/>
                  <a:gd name="T56" fmla="*/ 1361 w 1417"/>
                  <a:gd name="T57" fmla="*/ 794 h 964"/>
                  <a:gd name="T58" fmla="*/ 1417 w 1417"/>
                  <a:gd name="T59" fmla="*/ 794 h 964"/>
                  <a:gd name="T60" fmla="*/ 1417 w 1417"/>
                  <a:gd name="T61" fmla="*/ 737 h 964"/>
                  <a:gd name="T62" fmla="*/ 1361 w 1417"/>
                  <a:gd name="T63" fmla="*/ 737 h 964"/>
                  <a:gd name="T64" fmla="*/ 1361 w 1417"/>
                  <a:gd name="T65" fmla="*/ 680 h 964"/>
                  <a:gd name="T66" fmla="*/ 1417 w 1417"/>
                  <a:gd name="T67" fmla="*/ 680 h 964"/>
                  <a:gd name="T68" fmla="*/ 1417 w 1417"/>
                  <a:gd name="T69" fmla="*/ 510 h 964"/>
                  <a:gd name="T70" fmla="*/ 1304 w 1417"/>
                  <a:gd name="T71" fmla="*/ 510 h 964"/>
                  <a:gd name="T72" fmla="*/ 1304 w 1417"/>
                  <a:gd name="T73" fmla="*/ 567 h 964"/>
                  <a:gd name="T74" fmla="*/ 1191 w 1417"/>
                  <a:gd name="T75" fmla="*/ 567 h 964"/>
                  <a:gd name="T76" fmla="*/ 1191 w 1417"/>
                  <a:gd name="T77" fmla="*/ 510 h 964"/>
                  <a:gd name="T78" fmla="*/ 1134 w 1417"/>
                  <a:gd name="T79" fmla="*/ 510 h 964"/>
                  <a:gd name="T80" fmla="*/ 1134 w 1417"/>
                  <a:gd name="T81" fmla="*/ 454 h 964"/>
                  <a:gd name="T82" fmla="*/ 964 w 1417"/>
                  <a:gd name="T83" fmla="*/ 454 h 964"/>
                  <a:gd name="T84" fmla="*/ 964 w 1417"/>
                  <a:gd name="T85" fmla="*/ 397 h 964"/>
                  <a:gd name="T86" fmla="*/ 907 w 1417"/>
                  <a:gd name="T87" fmla="*/ 397 h 964"/>
                  <a:gd name="T88" fmla="*/ 907 w 1417"/>
                  <a:gd name="T89" fmla="*/ 227 h 964"/>
                  <a:gd name="T90" fmla="*/ 794 w 1417"/>
                  <a:gd name="T91" fmla="*/ 227 h 964"/>
                  <a:gd name="T92" fmla="*/ 794 w 1417"/>
                  <a:gd name="T93" fmla="*/ 170 h 964"/>
                  <a:gd name="T94" fmla="*/ 680 w 1417"/>
                  <a:gd name="T95" fmla="*/ 170 h 964"/>
                  <a:gd name="T96" fmla="*/ 680 w 1417"/>
                  <a:gd name="T97" fmla="*/ 113 h 964"/>
                  <a:gd name="T98" fmla="*/ 624 w 1417"/>
                  <a:gd name="T99" fmla="*/ 113 h 964"/>
                  <a:gd name="T100" fmla="*/ 624 w 1417"/>
                  <a:gd name="T101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17" h="964">
                    <a:moveTo>
                      <a:pt x="624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170" y="794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794" y="964"/>
                    </a:lnTo>
                    <a:lnTo>
                      <a:pt x="794" y="907"/>
                    </a:lnTo>
                    <a:lnTo>
                      <a:pt x="1134" y="907"/>
                    </a:lnTo>
                    <a:lnTo>
                      <a:pt x="1134" y="964"/>
                    </a:lnTo>
                    <a:lnTo>
                      <a:pt x="1304" y="964"/>
                    </a:lnTo>
                    <a:lnTo>
                      <a:pt x="1304" y="907"/>
                    </a:lnTo>
                    <a:lnTo>
                      <a:pt x="1361" y="907"/>
                    </a:lnTo>
                    <a:lnTo>
                      <a:pt x="1361" y="794"/>
                    </a:lnTo>
                    <a:lnTo>
                      <a:pt x="1417" y="794"/>
                    </a:lnTo>
                    <a:lnTo>
                      <a:pt x="1417" y="737"/>
                    </a:lnTo>
                    <a:lnTo>
                      <a:pt x="1361" y="737"/>
                    </a:lnTo>
                    <a:lnTo>
                      <a:pt x="1361" y="680"/>
                    </a:lnTo>
                    <a:lnTo>
                      <a:pt x="1417" y="680"/>
                    </a:lnTo>
                    <a:lnTo>
                      <a:pt x="1417" y="510"/>
                    </a:lnTo>
                    <a:lnTo>
                      <a:pt x="1304" y="510"/>
                    </a:lnTo>
                    <a:lnTo>
                      <a:pt x="1304" y="567"/>
                    </a:lnTo>
                    <a:lnTo>
                      <a:pt x="1191" y="567"/>
                    </a:lnTo>
                    <a:lnTo>
                      <a:pt x="1191" y="510"/>
                    </a:lnTo>
                    <a:lnTo>
                      <a:pt x="1134" y="510"/>
                    </a:lnTo>
                    <a:lnTo>
                      <a:pt x="1134" y="454"/>
                    </a:lnTo>
                    <a:lnTo>
                      <a:pt x="964" y="454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97" name="Freeform 261"/>
              <p:cNvSpPr>
                <a:spLocks/>
              </p:cNvSpPr>
              <p:nvPr/>
            </p:nvSpPr>
            <p:spPr bwMode="auto">
              <a:xfrm>
                <a:off x="2671" y="3137"/>
                <a:ext cx="567" cy="567"/>
              </a:xfrm>
              <a:custGeom>
                <a:avLst/>
                <a:gdLst>
                  <a:gd name="T0" fmla="*/ 567 w 567"/>
                  <a:gd name="T1" fmla="*/ 57 h 567"/>
                  <a:gd name="T2" fmla="*/ 567 w 567"/>
                  <a:gd name="T3" fmla="*/ 114 h 567"/>
                  <a:gd name="T4" fmla="*/ 510 w 567"/>
                  <a:gd name="T5" fmla="*/ 114 h 567"/>
                  <a:gd name="T6" fmla="*/ 510 w 567"/>
                  <a:gd name="T7" fmla="*/ 227 h 567"/>
                  <a:gd name="T8" fmla="*/ 567 w 567"/>
                  <a:gd name="T9" fmla="*/ 227 h 567"/>
                  <a:gd name="T10" fmla="*/ 567 w 567"/>
                  <a:gd name="T11" fmla="*/ 341 h 567"/>
                  <a:gd name="T12" fmla="*/ 510 w 567"/>
                  <a:gd name="T13" fmla="*/ 341 h 567"/>
                  <a:gd name="T14" fmla="*/ 510 w 567"/>
                  <a:gd name="T15" fmla="*/ 454 h 567"/>
                  <a:gd name="T16" fmla="*/ 397 w 567"/>
                  <a:gd name="T17" fmla="*/ 454 h 567"/>
                  <a:gd name="T18" fmla="*/ 397 w 567"/>
                  <a:gd name="T19" fmla="*/ 511 h 567"/>
                  <a:gd name="T20" fmla="*/ 284 w 567"/>
                  <a:gd name="T21" fmla="*/ 511 h 567"/>
                  <a:gd name="T22" fmla="*/ 284 w 567"/>
                  <a:gd name="T23" fmla="*/ 567 h 567"/>
                  <a:gd name="T24" fmla="*/ 170 w 567"/>
                  <a:gd name="T25" fmla="*/ 567 h 567"/>
                  <a:gd name="T26" fmla="*/ 57 w 567"/>
                  <a:gd name="T27" fmla="*/ 567 h 567"/>
                  <a:gd name="T28" fmla="*/ 57 w 567"/>
                  <a:gd name="T29" fmla="*/ 341 h 567"/>
                  <a:gd name="T30" fmla="*/ 0 w 567"/>
                  <a:gd name="T31" fmla="*/ 341 h 567"/>
                  <a:gd name="T32" fmla="*/ 0 w 567"/>
                  <a:gd name="T33" fmla="*/ 57 h 567"/>
                  <a:gd name="T34" fmla="*/ 57 w 567"/>
                  <a:gd name="T35" fmla="*/ 57 h 567"/>
                  <a:gd name="T36" fmla="*/ 57 w 567"/>
                  <a:gd name="T37" fmla="*/ 0 h 567"/>
                  <a:gd name="T38" fmla="*/ 170 w 567"/>
                  <a:gd name="T39" fmla="*/ 0 h 567"/>
                  <a:gd name="T40" fmla="*/ 170 w 567"/>
                  <a:gd name="T41" fmla="*/ 57 h 567"/>
                  <a:gd name="T42" fmla="*/ 567 w 567"/>
                  <a:gd name="T4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7" h="567">
                    <a:moveTo>
                      <a:pt x="567" y="57"/>
                    </a:move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510" y="341"/>
                    </a:lnTo>
                    <a:lnTo>
                      <a:pt x="510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98" name="Freeform 262"/>
              <p:cNvSpPr>
                <a:spLocks/>
              </p:cNvSpPr>
              <p:nvPr/>
            </p:nvSpPr>
            <p:spPr bwMode="auto">
              <a:xfrm>
                <a:off x="2728" y="3421"/>
                <a:ext cx="1758" cy="1134"/>
              </a:xfrm>
              <a:custGeom>
                <a:avLst/>
                <a:gdLst>
                  <a:gd name="T0" fmla="*/ 57 w 1758"/>
                  <a:gd name="T1" fmla="*/ 850 h 1134"/>
                  <a:gd name="T2" fmla="*/ 57 w 1758"/>
                  <a:gd name="T3" fmla="*/ 737 h 1134"/>
                  <a:gd name="T4" fmla="*/ 113 w 1758"/>
                  <a:gd name="T5" fmla="*/ 737 h 1134"/>
                  <a:gd name="T6" fmla="*/ 113 w 1758"/>
                  <a:gd name="T7" fmla="*/ 340 h 1134"/>
                  <a:gd name="T8" fmla="*/ 0 w 1758"/>
                  <a:gd name="T9" fmla="*/ 340 h 1134"/>
                  <a:gd name="T10" fmla="*/ 0 w 1758"/>
                  <a:gd name="T11" fmla="*/ 283 h 1134"/>
                  <a:gd name="T12" fmla="*/ 227 w 1758"/>
                  <a:gd name="T13" fmla="*/ 283 h 1134"/>
                  <a:gd name="T14" fmla="*/ 227 w 1758"/>
                  <a:gd name="T15" fmla="*/ 227 h 1134"/>
                  <a:gd name="T16" fmla="*/ 340 w 1758"/>
                  <a:gd name="T17" fmla="*/ 227 h 1134"/>
                  <a:gd name="T18" fmla="*/ 340 w 1758"/>
                  <a:gd name="T19" fmla="*/ 170 h 1134"/>
                  <a:gd name="T20" fmla="*/ 453 w 1758"/>
                  <a:gd name="T21" fmla="*/ 170 h 1134"/>
                  <a:gd name="T22" fmla="*/ 453 w 1758"/>
                  <a:gd name="T23" fmla="*/ 57 h 1134"/>
                  <a:gd name="T24" fmla="*/ 510 w 1758"/>
                  <a:gd name="T25" fmla="*/ 57 h 1134"/>
                  <a:gd name="T26" fmla="*/ 510 w 1758"/>
                  <a:gd name="T27" fmla="*/ 0 h 1134"/>
                  <a:gd name="T28" fmla="*/ 680 w 1758"/>
                  <a:gd name="T29" fmla="*/ 0 h 1134"/>
                  <a:gd name="T30" fmla="*/ 680 w 1758"/>
                  <a:gd name="T31" fmla="*/ 57 h 1134"/>
                  <a:gd name="T32" fmla="*/ 737 w 1758"/>
                  <a:gd name="T33" fmla="*/ 57 h 1134"/>
                  <a:gd name="T34" fmla="*/ 737 w 1758"/>
                  <a:gd name="T35" fmla="*/ 113 h 1134"/>
                  <a:gd name="T36" fmla="*/ 794 w 1758"/>
                  <a:gd name="T37" fmla="*/ 113 h 1134"/>
                  <a:gd name="T38" fmla="*/ 794 w 1758"/>
                  <a:gd name="T39" fmla="*/ 170 h 1134"/>
                  <a:gd name="T40" fmla="*/ 850 w 1758"/>
                  <a:gd name="T41" fmla="*/ 170 h 1134"/>
                  <a:gd name="T42" fmla="*/ 850 w 1758"/>
                  <a:gd name="T43" fmla="*/ 227 h 1134"/>
                  <a:gd name="T44" fmla="*/ 907 w 1758"/>
                  <a:gd name="T45" fmla="*/ 227 h 1134"/>
                  <a:gd name="T46" fmla="*/ 907 w 1758"/>
                  <a:gd name="T47" fmla="*/ 340 h 1134"/>
                  <a:gd name="T48" fmla="*/ 1077 w 1758"/>
                  <a:gd name="T49" fmla="*/ 340 h 1134"/>
                  <a:gd name="T50" fmla="*/ 1077 w 1758"/>
                  <a:gd name="T51" fmla="*/ 397 h 1134"/>
                  <a:gd name="T52" fmla="*/ 1134 w 1758"/>
                  <a:gd name="T53" fmla="*/ 397 h 1134"/>
                  <a:gd name="T54" fmla="*/ 1134 w 1758"/>
                  <a:gd name="T55" fmla="*/ 794 h 1134"/>
                  <a:gd name="T56" fmla="*/ 1361 w 1758"/>
                  <a:gd name="T57" fmla="*/ 794 h 1134"/>
                  <a:gd name="T58" fmla="*/ 1361 w 1758"/>
                  <a:gd name="T59" fmla="*/ 737 h 1134"/>
                  <a:gd name="T60" fmla="*/ 1417 w 1758"/>
                  <a:gd name="T61" fmla="*/ 737 h 1134"/>
                  <a:gd name="T62" fmla="*/ 1417 w 1758"/>
                  <a:gd name="T63" fmla="*/ 680 h 1134"/>
                  <a:gd name="T64" fmla="*/ 1758 w 1758"/>
                  <a:gd name="T65" fmla="*/ 680 h 1134"/>
                  <a:gd name="T66" fmla="*/ 1758 w 1758"/>
                  <a:gd name="T67" fmla="*/ 737 h 1134"/>
                  <a:gd name="T68" fmla="*/ 1701 w 1758"/>
                  <a:gd name="T69" fmla="*/ 737 h 1134"/>
                  <a:gd name="T70" fmla="*/ 1701 w 1758"/>
                  <a:gd name="T71" fmla="*/ 794 h 1134"/>
                  <a:gd name="T72" fmla="*/ 1758 w 1758"/>
                  <a:gd name="T73" fmla="*/ 794 h 1134"/>
                  <a:gd name="T74" fmla="*/ 1758 w 1758"/>
                  <a:gd name="T75" fmla="*/ 850 h 1134"/>
                  <a:gd name="T76" fmla="*/ 1701 w 1758"/>
                  <a:gd name="T77" fmla="*/ 850 h 1134"/>
                  <a:gd name="T78" fmla="*/ 1701 w 1758"/>
                  <a:gd name="T79" fmla="*/ 907 h 1134"/>
                  <a:gd name="T80" fmla="*/ 1588 w 1758"/>
                  <a:gd name="T81" fmla="*/ 907 h 1134"/>
                  <a:gd name="T82" fmla="*/ 1588 w 1758"/>
                  <a:gd name="T83" fmla="*/ 1134 h 1134"/>
                  <a:gd name="T84" fmla="*/ 1304 w 1758"/>
                  <a:gd name="T85" fmla="*/ 1134 h 1134"/>
                  <a:gd name="T86" fmla="*/ 1304 w 1758"/>
                  <a:gd name="T87" fmla="*/ 1077 h 1134"/>
                  <a:gd name="T88" fmla="*/ 1247 w 1758"/>
                  <a:gd name="T89" fmla="*/ 1077 h 1134"/>
                  <a:gd name="T90" fmla="*/ 1247 w 1758"/>
                  <a:gd name="T91" fmla="*/ 1021 h 1134"/>
                  <a:gd name="T92" fmla="*/ 794 w 1758"/>
                  <a:gd name="T93" fmla="*/ 1021 h 1134"/>
                  <a:gd name="T94" fmla="*/ 794 w 1758"/>
                  <a:gd name="T95" fmla="*/ 964 h 1134"/>
                  <a:gd name="T96" fmla="*/ 680 w 1758"/>
                  <a:gd name="T97" fmla="*/ 964 h 1134"/>
                  <a:gd name="T98" fmla="*/ 680 w 1758"/>
                  <a:gd name="T99" fmla="*/ 1021 h 1134"/>
                  <a:gd name="T100" fmla="*/ 567 w 1758"/>
                  <a:gd name="T101" fmla="*/ 1021 h 1134"/>
                  <a:gd name="T102" fmla="*/ 567 w 1758"/>
                  <a:gd name="T103" fmla="*/ 964 h 1134"/>
                  <a:gd name="T104" fmla="*/ 453 w 1758"/>
                  <a:gd name="T105" fmla="*/ 964 h 1134"/>
                  <a:gd name="T106" fmla="*/ 453 w 1758"/>
                  <a:gd name="T107" fmla="*/ 907 h 1134"/>
                  <a:gd name="T108" fmla="*/ 397 w 1758"/>
                  <a:gd name="T109" fmla="*/ 907 h 1134"/>
                  <a:gd name="T110" fmla="*/ 397 w 1758"/>
                  <a:gd name="T111" fmla="*/ 850 h 1134"/>
                  <a:gd name="T112" fmla="*/ 283 w 1758"/>
                  <a:gd name="T113" fmla="*/ 850 h 1134"/>
                  <a:gd name="T114" fmla="*/ 57 w 1758"/>
                  <a:gd name="T115" fmla="*/ 85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58" h="1134">
                    <a:moveTo>
                      <a:pt x="57" y="850"/>
                    </a:move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3" y="17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340"/>
                    </a:lnTo>
                    <a:lnTo>
                      <a:pt x="1077" y="340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794"/>
                    </a:lnTo>
                    <a:lnTo>
                      <a:pt x="1361" y="794"/>
                    </a:lnTo>
                    <a:lnTo>
                      <a:pt x="1361" y="737"/>
                    </a:lnTo>
                    <a:lnTo>
                      <a:pt x="1417" y="737"/>
                    </a:lnTo>
                    <a:lnTo>
                      <a:pt x="1417" y="680"/>
                    </a:lnTo>
                    <a:lnTo>
                      <a:pt x="1758" y="680"/>
                    </a:lnTo>
                    <a:lnTo>
                      <a:pt x="1758" y="737"/>
                    </a:lnTo>
                    <a:lnTo>
                      <a:pt x="1701" y="737"/>
                    </a:lnTo>
                    <a:lnTo>
                      <a:pt x="1701" y="794"/>
                    </a:lnTo>
                    <a:lnTo>
                      <a:pt x="1758" y="794"/>
                    </a:lnTo>
                    <a:lnTo>
                      <a:pt x="1758" y="850"/>
                    </a:lnTo>
                    <a:lnTo>
                      <a:pt x="1701" y="850"/>
                    </a:lnTo>
                    <a:lnTo>
                      <a:pt x="1701" y="907"/>
                    </a:lnTo>
                    <a:lnTo>
                      <a:pt x="1588" y="907"/>
                    </a:lnTo>
                    <a:lnTo>
                      <a:pt x="1588" y="1134"/>
                    </a:lnTo>
                    <a:lnTo>
                      <a:pt x="1304" y="1134"/>
                    </a:lnTo>
                    <a:lnTo>
                      <a:pt x="1304" y="1077"/>
                    </a:lnTo>
                    <a:lnTo>
                      <a:pt x="1247" y="1077"/>
                    </a:lnTo>
                    <a:lnTo>
                      <a:pt x="1247" y="1021"/>
                    </a:lnTo>
                    <a:lnTo>
                      <a:pt x="794" y="1021"/>
                    </a:lnTo>
                    <a:lnTo>
                      <a:pt x="794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567" y="1021"/>
                    </a:lnTo>
                    <a:lnTo>
                      <a:pt x="567" y="964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283" y="850"/>
                    </a:lnTo>
                    <a:lnTo>
                      <a:pt x="57" y="85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99" name="Freeform 263"/>
              <p:cNvSpPr>
                <a:spLocks/>
              </p:cNvSpPr>
              <p:nvPr/>
            </p:nvSpPr>
            <p:spPr bwMode="auto">
              <a:xfrm>
                <a:off x="3862" y="3761"/>
                <a:ext cx="794" cy="454"/>
              </a:xfrm>
              <a:custGeom>
                <a:avLst/>
                <a:gdLst>
                  <a:gd name="T0" fmla="*/ 0 w 794"/>
                  <a:gd name="T1" fmla="*/ 170 h 454"/>
                  <a:gd name="T2" fmla="*/ 170 w 794"/>
                  <a:gd name="T3" fmla="*/ 170 h 454"/>
                  <a:gd name="T4" fmla="*/ 170 w 794"/>
                  <a:gd name="T5" fmla="*/ 114 h 454"/>
                  <a:gd name="T6" fmla="*/ 227 w 794"/>
                  <a:gd name="T7" fmla="*/ 114 h 454"/>
                  <a:gd name="T8" fmla="*/ 227 w 794"/>
                  <a:gd name="T9" fmla="*/ 57 h 454"/>
                  <a:gd name="T10" fmla="*/ 283 w 794"/>
                  <a:gd name="T11" fmla="*/ 57 h 454"/>
                  <a:gd name="T12" fmla="*/ 283 w 794"/>
                  <a:gd name="T13" fmla="*/ 0 h 454"/>
                  <a:gd name="T14" fmla="*/ 340 w 794"/>
                  <a:gd name="T15" fmla="*/ 0 h 454"/>
                  <a:gd name="T16" fmla="*/ 340 w 794"/>
                  <a:gd name="T17" fmla="*/ 57 h 454"/>
                  <a:gd name="T18" fmla="*/ 454 w 794"/>
                  <a:gd name="T19" fmla="*/ 57 h 454"/>
                  <a:gd name="T20" fmla="*/ 454 w 794"/>
                  <a:gd name="T21" fmla="*/ 0 h 454"/>
                  <a:gd name="T22" fmla="*/ 624 w 794"/>
                  <a:gd name="T23" fmla="*/ 0 h 454"/>
                  <a:gd name="T24" fmla="*/ 624 w 794"/>
                  <a:gd name="T25" fmla="*/ 57 h 454"/>
                  <a:gd name="T26" fmla="*/ 680 w 794"/>
                  <a:gd name="T27" fmla="*/ 57 h 454"/>
                  <a:gd name="T28" fmla="*/ 680 w 794"/>
                  <a:gd name="T29" fmla="*/ 114 h 454"/>
                  <a:gd name="T30" fmla="*/ 737 w 794"/>
                  <a:gd name="T31" fmla="*/ 114 h 454"/>
                  <a:gd name="T32" fmla="*/ 737 w 794"/>
                  <a:gd name="T33" fmla="*/ 170 h 454"/>
                  <a:gd name="T34" fmla="*/ 794 w 794"/>
                  <a:gd name="T35" fmla="*/ 170 h 454"/>
                  <a:gd name="T36" fmla="*/ 794 w 794"/>
                  <a:gd name="T37" fmla="*/ 284 h 454"/>
                  <a:gd name="T38" fmla="*/ 737 w 794"/>
                  <a:gd name="T39" fmla="*/ 284 h 454"/>
                  <a:gd name="T40" fmla="*/ 737 w 794"/>
                  <a:gd name="T41" fmla="*/ 454 h 454"/>
                  <a:gd name="T42" fmla="*/ 567 w 794"/>
                  <a:gd name="T43" fmla="*/ 454 h 454"/>
                  <a:gd name="T44" fmla="*/ 567 w 794"/>
                  <a:gd name="T45" fmla="*/ 397 h 454"/>
                  <a:gd name="T46" fmla="*/ 624 w 794"/>
                  <a:gd name="T47" fmla="*/ 397 h 454"/>
                  <a:gd name="T48" fmla="*/ 624 w 794"/>
                  <a:gd name="T49" fmla="*/ 340 h 454"/>
                  <a:gd name="T50" fmla="*/ 283 w 794"/>
                  <a:gd name="T51" fmla="*/ 340 h 454"/>
                  <a:gd name="T52" fmla="*/ 283 w 794"/>
                  <a:gd name="T53" fmla="*/ 397 h 454"/>
                  <a:gd name="T54" fmla="*/ 227 w 794"/>
                  <a:gd name="T55" fmla="*/ 397 h 454"/>
                  <a:gd name="T56" fmla="*/ 227 w 794"/>
                  <a:gd name="T57" fmla="*/ 454 h 454"/>
                  <a:gd name="T58" fmla="*/ 0 w 794"/>
                  <a:gd name="T59" fmla="*/ 454 h 454"/>
                  <a:gd name="T60" fmla="*/ 0 w 794"/>
                  <a:gd name="T61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454">
                    <a:moveTo>
                      <a:pt x="0" y="170"/>
                    </a:move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680" y="57"/>
                    </a:lnTo>
                    <a:lnTo>
                      <a:pt x="680" y="114"/>
                    </a:lnTo>
                    <a:lnTo>
                      <a:pt x="737" y="114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454"/>
                    </a:lnTo>
                    <a:lnTo>
                      <a:pt x="567" y="454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0" name="Freeform 264"/>
              <p:cNvSpPr>
                <a:spLocks/>
              </p:cNvSpPr>
              <p:nvPr/>
            </p:nvSpPr>
            <p:spPr bwMode="auto">
              <a:xfrm>
                <a:off x="4145" y="4328"/>
                <a:ext cx="624" cy="624"/>
              </a:xfrm>
              <a:custGeom>
                <a:avLst/>
                <a:gdLst>
                  <a:gd name="T0" fmla="*/ 0 w 624"/>
                  <a:gd name="T1" fmla="*/ 227 h 624"/>
                  <a:gd name="T2" fmla="*/ 0 w 624"/>
                  <a:gd name="T3" fmla="*/ 454 h 624"/>
                  <a:gd name="T4" fmla="*/ 227 w 624"/>
                  <a:gd name="T5" fmla="*/ 454 h 624"/>
                  <a:gd name="T6" fmla="*/ 227 w 624"/>
                  <a:gd name="T7" fmla="*/ 510 h 624"/>
                  <a:gd name="T8" fmla="*/ 341 w 624"/>
                  <a:gd name="T9" fmla="*/ 510 h 624"/>
                  <a:gd name="T10" fmla="*/ 341 w 624"/>
                  <a:gd name="T11" fmla="*/ 624 h 624"/>
                  <a:gd name="T12" fmla="*/ 511 w 624"/>
                  <a:gd name="T13" fmla="*/ 624 h 624"/>
                  <a:gd name="T14" fmla="*/ 511 w 624"/>
                  <a:gd name="T15" fmla="*/ 567 h 624"/>
                  <a:gd name="T16" fmla="*/ 454 w 624"/>
                  <a:gd name="T17" fmla="*/ 567 h 624"/>
                  <a:gd name="T18" fmla="*/ 454 w 624"/>
                  <a:gd name="T19" fmla="*/ 340 h 624"/>
                  <a:gd name="T20" fmla="*/ 624 w 624"/>
                  <a:gd name="T21" fmla="*/ 340 h 624"/>
                  <a:gd name="T22" fmla="*/ 624 w 624"/>
                  <a:gd name="T23" fmla="*/ 114 h 624"/>
                  <a:gd name="T24" fmla="*/ 454 w 624"/>
                  <a:gd name="T25" fmla="*/ 114 h 624"/>
                  <a:gd name="T26" fmla="*/ 454 w 624"/>
                  <a:gd name="T27" fmla="*/ 0 h 624"/>
                  <a:gd name="T28" fmla="*/ 341 w 624"/>
                  <a:gd name="T29" fmla="*/ 0 h 624"/>
                  <a:gd name="T30" fmla="*/ 341 w 624"/>
                  <a:gd name="T31" fmla="*/ 57 h 624"/>
                  <a:gd name="T32" fmla="*/ 284 w 624"/>
                  <a:gd name="T33" fmla="*/ 57 h 624"/>
                  <a:gd name="T34" fmla="*/ 284 w 624"/>
                  <a:gd name="T35" fmla="*/ 0 h 624"/>
                  <a:gd name="T36" fmla="*/ 171 w 624"/>
                  <a:gd name="T37" fmla="*/ 0 h 624"/>
                  <a:gd name="T38" fmla="*/ 171 w 624"/>
                  <a:gd name="T39" fmla="*/ 227 h 624"/>
                  <a:gd name="T40" fmla="*/ 0 w 624"/>
                  <a:gd name="T41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624">
                    <a:moveTo>
                      <a:pt x="0" y="227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341" y="510"/>
                    </a:lnTo>
                    <a:lnTo>
                      <a:pt x="341" y="624"/>
                    </a:lnTo>
                    <a:lnTo>
                      <a:pt x="511" y="624"/>
                    </a:lnTo>
                    <a:lnTo>
                      <a:pt x="511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624" y="340"/>
                    </a:lnTo>
                    <a:lnTo>
                      <a:pt x="624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71" y="0"/>
                    </a:lnTo>
                    <a:lnTo>
                      <a:pt x="171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1" name="Freeform 265"/>
              <p:cNvSpPr>
                <a:spLocks/>
              </p:cNvSpPr>
              <p:nvPr/>
            </p:nvSpPr>
            <p:spPr bwMode="auto">
              <a:xfrm>
                <a:off x="4429" y="3988"/>
                <a:ext cx="737" cy="624"/>
              </a:xfrm>
              <a:custGeom>
                <a:avLst/>
                <a:gdLst>
                  <a:gd name="T0" fmla="*/ 340 w 737"/>
                  <a:gd name="T1" fmla="*/ 624 h 624"/>
                  <a:gd name="T2" fmla="*/ 454 w 737"/>
                  <a:gd name="T3" fmla="*/ 624 h 624"/>
                  <a:gd name="T4" fmla="*/ 454 w 737"/>
                  <a:gd name="T5" fmla="*/ 567 h 624"/>
                  <a:gd name="T6" fmla="*/ 510 w 737"/>
                  <a:gd name="T7" fmla="*/ 567 h 624"/>
                  <a:gd name="T8" fmla="*/ 567 w 737"/>
                  <a:gd name="T9" fmla="*/ 567 h 624"/>
                  <a:gd name="T10" fmla="*/ 567 w 737"/>
                  <a:gd name="T11" fmla="*/ 510 h 624"/>
                  <a:gd name="T12" fmla="*/ 567 w 737"/>
                  <a:gd name="T13" fmla="*/ 454 h 624"/>
                  <a:gd name="T14" fmla="*/ 680 w 737"/>
                  <a:gd name="T15" fmla="*/ 454 h 624"/>
                  <a:gd name="T16" fmla="*/ 680 w 737"/>
                  <a:gd name="T17" fmla="*/ 510 h 624"/>
                  <a:gd name="T18" fmla="*/ 737 w 737"/>
                  <a:gd name="T19" fmla="*/ 510 h 624"/>
                  <a:gd name="T20" fmla="*/ 737 w 737"/>
                  <a:gd name="T21" fmla="*/ 397 h 624"/>
                  <a:gd name="T22" fmla="*/ 680 w 737"/>
                  <a:gd name="T23" fmla="*/ 397 h 624"/>
                  <a:gd name="T24" fmla="*/ 680 w 737"/>
                  <a:gd name="T25" fmla="*/ 340 h 624"/>
                  <a:gd name="T26" fmla="*/ 624 w 737"/>
                  <a:gd name="T27" fmla="*/ 340 h 624"/>
                  <a:gd name="T28" fmla="*/ 624 w 737"/>
                  <a:gd name="T29" fmla="*/ 227 h 624"/>
                  <a:gd name="T30" fmla="*/ 680 w 737"/>
                  <a:gd name="T31" fmla="*/ 227 h 624"/>
                  <a:gd name="T32" fmla="*/ 680 w 737"/>
                  <a:gd name="T33" fmla="*/ 113 h 624"/>
                  <a:gd name="T34" fmla="*/ 624 w 737"/>
                  <a:gd name="T35" fmla="*/ 113 h 624"/>
                  <a:gd name="T36" fmla="*/ 624 w 737"/>
                  <a:gd name="T37" fmla="*/ 57 h 624"/>
                  <a:gd name="T38" fmla="*/ 567 w 737"/>
                  <a:gd name="T39" fmla="*/ 57 h 624"/>
                  <a:gd name="T40" fmla="*/ 567 w 737"/>
                  <a:gd name="T41" fmla="*/ 113 h 624"/>
                  <a:gd name="T42" fmla="*/ 454 w 737"/>
                  <a:gd name="T43" fmla="*/ 113 h 624"/>
                  <a:gd name="T44" fmla="*/ 454 w 737"/>
                  <a:gd name="T45" fmla="*/ 57 h 624"/>
                  <a:gd name="T46" fmla="*/ 397 w 737"/>
                  <a:gd name="T47" fmla="*/ 57 h 624"/>
                  <a:gd name="T48" fmla="*/ 397 w 737"/>
                  <a:gd name="T49" fmla="*/ 0 h 624"/>
                  <a:gd name="T50" fmla="*/ 227 w 737"/>
                  <a:gd name="T51" fmla="*/ 0 h 624"/>
                  <a:gd name="T52" fmla="*/ 227 w 737"/>
                  <a:gd name="T53" fmla="*/ 57 h 624"/>
                  <a:gd name="T54" fmla="*/ 170 w 737"/>
                  <a:gd name="T55" fmla="*/ 57 h 624"/>
                  <a:gd name="T56" fmla="*/ 170 w 737"/>
                  <a:gd name="T57" fmla="*/ 227 h 624"/>
                  <a:gd name="T58" fmla="*/ 57 w 737"/>
                  <a:gd name="T59" fmla="*/ 227 h 624"/>
                  <a:gd name="T60" fmla="*/ 57 w 737"/>
                  <a:gd name="T61" fmla="*/ 283 h 624"/>
                  <a:gd name="T62" fmla="*/ 0 w 737"/>
                  <a:gd name="T63" fmla="*/ 283 h 624"/>
                  <a:gd name="T64" fmla="*/ 0 w 737"/>
                  <a:gd name="T65" fmla="*/ 397 h 624"/>
                  <a:gd name="T66" fmla="*/ 57 w 737"/>
                  <a:gd name="T67" fmla="*/ 397 h 624"/>
                  <a:gd name="T68" fmla="*/ 57 w 737"/>
                  <a:gd name="T69" fmla="*/ 340 h 624"/>
                  <a:gd name="T70" fmla="*/ 170 w 737"/>
                  <a:gd name="T71" fmla="*/ 340 h 624"/>
                  <a:gd name="T72" fmla="*/ 170 w 737"/>
                  <a:gd name="T73" fmla="*/ 454 h 624"/>
                  <a:gd name="T74" fmla="*/ 340 w 737"/>
                  <a:gd name="T75" fmla="*/ 454 h 624"/>
                  <a:gd name="T76" fmla="*/ 340 w 737"/>
                  <a:gd name="T7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624">
                    <a:moveTo>
                      <a:pt x="340" y="624"/>
                    </a:moveTo>
                    <a:lnTo>
                      <a:pt x="454" y="624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454"/>
                    </a:lnTo>
                    <a:lnTo>
                      <a:pt x="340" y="454"/>
                    </a:lnTo>
                    <a:lnTo>
                      <a:pt x="340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2" name="Freeform 266"/>
              <p:cNvSpPr>
                <a:spLocks/>
              </p:cNvSpPr>
              <p:nvPr/>
            </p:nvSpPr>
            <p:spPr bwMode="auto">
              <a:xfrm>
                <a:off x="3748" y="3421"/>
                <a:ext cx="681" cy="510"/>
              </a:xfrm>
              <a:custGeom>
                <a:avLst/>
                <a:gdLst>
                  <a:gd name="T0" fmla="*/ 624 w 681"/>
                  <a:gd name="T1" fmla="*/ 340 h 510"/>
                  <a:gd name="T2" fmla="*/ 624 w 681"/>
                  <a:gd name="T3" fmla="*/ 227 h 510"/>
                  <a:gd name="T4" fmla="*/ 568 w 681"/>
                  <a:gd name="T5" fmla="*/ 227 h 510"/>
                  <a:gd name="T6" fmla="*/ 568 w 681"/>
                  <a:gd name="T7" fmla="*/ 170 h 510"/>
                  <a:gd name="T8" fmla="*/ 681 w 681"/>
                  <a:gd name="T9" fmla="*/ 170 h 510"/>
                  <a:gd name="T10" fmla="*/ 681 w 681"/>
                  <a:gd name="T11" fmla="*/ 57 h 510"/>
                  <a:gd name="T12" fmla="*/ 624 w 681"/>
                  <a:gd name="T13" fmla="*/ 57 h 510"/>
                  <a:gd name="T14" fmla="*/ 624 w 681"/>
                  <a:gd name="T15" fmla="*/ 0 h 510"/>
                  <a:gd name="T16" fmla="*/ 511 w 681"/>
                  <a:gd name="T17" fmla="*/ 0 h 510"/>
                  <a:gd name="T18" fmla="*/ 511 w 681"/>
                  <a:gd name="T19" fmla="*/ 113 h 510"/>
                  <a:gd name="T20" fmla="*/ 284 w 681"/>
                  <a:gd name="T21" fmla="*/ 113 h 510"/>
                  <a:gd name="T22" fmla="*/ 284 w 681"/>
                  <a:gd name="T23" fmla="*/ 170 h 510"/>
                  <a:gd name="T24" fmla="*/ 57 w 681"/>
                  <a:gd name="T25" fmla="*/ 170 h 510"/>
                  <a:gd name="T26" fmla="*/ 57 w 681"/>
                  <a:gd name="T27" fmla="*/ 227 h 510"/>
                  <a:gd name="T28" fmla="*/ 0 w 681"/>
                  <a:gd name="T29" fmla="*/ 227 h 510"/>
                  <a:gd name="T30" fmla="*/ 0 w 681"/>
                  <a:gd name="T31" fmla="*/ 283 h 510"/>
                  <a:gd name="T32" fmla="*/ 57 w 681"/>
                  <a:gd name="T33" fmla="*/ 283 h 510"/>
                  <a:gd name="T34" fmla="*/ 57 w 681"/>
                  <a:gd name="T35" fmla="*/ 397 h 510"/>
                  <a:gd name="T36" fmla="*/ 114 w 681"/>
                  <a:gd name="T37" fmla="*/ 397 h 510"/>
                  <a:gd name="T38" fmla="*/ 114 w 681"/>
                  <a:gd name="T39" fmla="*/ 510 h 510"/>
                  <a:gd name="T40" fmla="*/ 284 w 681"/>
                  <a:gd name="T41" fmla="*/ 510 h 510"/>
                  <a:gd name="T42" fmla="*/ 284 w 681"/>
                  <a:gd name="T43" fmla="*/ 454 h 510"/>
                  <a:gd name="T44" fmla="*/ 341 w 681"/>
                  <a:gd name="T45" fmla="*/ 454 h 510"/>
                  <a:gd name="T46" fmla="*/ 341 w 681"/>
                  <a:gd name="T47" fmla="*/ 397 h 510"/>
                  <a:gd name="T48" fmla="*/ 397 w 681"/>
                  <a:gd name="T49" fmla="*/ 397 h 510"/>
                  <a:gd name="T50" fmla="*/ 397 w 681"/>
                  <a:gd name="T51" fmla="*/ 340 h 510"/>
                  <a:gd name="T52" fmla="*/ 454 w 681"/>
                  <a:gd name="T53" fmla="*/ 340 h 510"/>
                  <a:gd name="T54" fmla="*/ 454 w 681"/>
                  <a:gd name="T55" fmla="*/ 397 h 510"/>
                  <a:gd name="T56" fmla="*/ 568 w 681"/>
                  <a:gd name="T57" fmla="*/ 397 h 510"/>
                  <a:gd name="T58" fmla="*/ 568 w 681"/>
                  <a:gd name="T59" fmla="*/ 340 h 510"/>
                  <a:gd name="T60" fmla="*/ 624 w 681"/>
                  <a:gd name="T61" fmla="*/ 3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1" h="510">
                    <a:moveTo>
                      <a:pt x="624" y="340"/>
                    </a:moveTo>
                    <a:lnTo>
                      <a:pt x="624" y="227"/>
                    </a:lnTo>
                    <a:lnTo>
                      <a:pt x="568" y="227"/>
                    </a:lnTo>
                    <a:lnTo>
                      <a:pt x="568" y="170"/>
                    </a:lnTo>
                    <a:lnTo>
                      <a:pt x="681" y="170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284" y="510"/>
                    </a:lnTo>
                    <a:lnTo>
                      <a:pt x="284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68" y="397"/>
                    </a:lnTo>
                    <a:lnTo>
                      <a:pt x="568" y="340"/>
                    </a:lnTo>
                    <a:lnTo>
                      <a:pt x="624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3" name="Freeform 267"/>
              <p:cNvSpPr>
                <a:spLocks/>
              </p:cNvSpPr>
              <p:nvPr/>
            </p:nvSpPr>
            <p:spPr bwMode="auto">
              <a:xfrm>
                <a:off x="3465" y="3251"/>
                <a:ext cx="794" cy="510"/>
              </a:xfrm>
              <a:custGeom>
                <a:avLst/>
                <a:gdLst>
                  <a:gd name="T0" fmla="*/ 794 w 794"/>
                  <a:gd name="T1" fmla="*/ 227 h 510"/>
                  <a:gd name="T2" fmla="*/ 680 w 794"/>
                  <a:gd name="T3" fmla="*/ 227 h 510"/>
                  <a:gd name="T4" fmla="*/ 680 w 794"/>
                  <a:gd name="T5" fmla="*/ 113 h 510"/>
                  <a:gd name="T6" fmla="*/ 624 w 794"/>
                  <a:gd name="T7" fmla="*/ 113 h 510"/>
                  <a:gd name="T8" fmla="*/ 624 w 794"/>
                  <a:gd name="T9" fmla="*/ 57 h 510"/>
                  <a:gd name="T10" fmla="*/ 567 w 794"/>
                  <a:gd name="T11" fmla="*/ 57 h 510"/>
                  <a:gd name="T12" fmla="*/ 567 w 794"/>
                  <a:gd name="T13" fmla="*/ 0 h 510"/>
                  <a:gd name="T14" fmla="*/ 227 w 794"/>
                  <a:gd name="T15" fmla="*/ 0 h 510"/>
                  <a:gd name="T16" fmla="*/ 227 w 794"/>
                  <a:gd name="T17" fmla="*/ 57 h 510"/>
                  <a:gd name="T18" fmla="*/ 170 w 794"/>
                  <a:gd name="T19" fmla="*/ 57 h 510"/>
                  <a:gd name="T20" fmla="*/ 170 w 794"/>
                  <a:gd name="T21" fmla="*/ 113 h 510"/>
                  <a:gd name="T22" fmla="*/ 57 w 794"/>
                  <a:gd name="T23" fmla="*/ 113 h 510"/>
                  <a:gd name="T24" fmla="*/ 57 w 794"/>
                  <a:gd name="T25" fmla="*/ 227 h 510"/>
                  <a:gd name="T26" fmla="*/ 0 w 794"/>
                  <a:gd name="T27" fmla="*/ 227 h 510"/>
                  <a:gd name="T28" fmla="*/ 0 w 794"/>
                  <a:gd name="T29" fmla="*/ 283 h 510"/>
                  <a:gd name="T30" fmla="*/ 57 w 794"/>
                  <a:gd name="T31" fmla="*/ 283 h 510"/>
                  <a:gd name="T32" fmla="*/ 57 w 794"/>
                  <a:gd name="T33" fmla="*/ 340 h 510"/>
                  <a:gd name="T34" fmla="*/ 113 w 794"/>
                  <a:gd name="T35" fmla="*/ 340 h 510"/>
                  <a:gd name="T36" fmla="*/ 113 w 794"/>
                  <a:gd name="T37" fmla="*/ 397 h 510"/>
                  <a:gd name="T38" fmla="*/ 170 w 794"/>
                  <a:gd name="T39" fmla="*/ 397 h 510"/>
                  <a:gd name="T40" fmla="*/ 170 w 794"/>
                  <a:gd name="T41" fmla="*/ 510 h 510"/>
                  <a:gd name="T42" fmla="*/ 340 w 794"/>
                  <a:gd name="T43" fmla="*/ 510 h 510"/>
                  <a:gd name="T44" fmla="*/ 340 w 794"/>
                  <a:gd name="T45" fmla="*/ 453 h 510"/>
                  <a:gd name="T46" fmla="*/ 283 w 794"/>
                  <a:gd name="T47" fmla="*/ 453 h 510"/>
                  <a:gd name="T48" fmla="*/ 283 w 794"/>
                  <a:gd name="T49" fmla="*/ 397 h 510"/>
                  <a:gd name="T50" fmla="*/ 340 w 794"/>
                  <a:gd name="T51" fmla="*/ 397 h 510"/>
                  <a:gd name="T52" fmla="*/ 340 w 794"/>
                  <a:gd name="T53" fmla="*/ 340 h 510"/>
                  <a:gd name="T54" fmla="*/ 567 w 794"/>
                  <a:gd name="T55" fmla="*/ 340 h 510"/>
                  <a:gd name="T56" fmla="*/ 567 w 794"/>
                  <a:gd name="T57" fmla="*/ 283 h 510"/>
                  <a:gd name="T58" fmla="*/ 794 w 794"/>
                  <a:gd name="T59" fmla="*/ 283 h 510"/>
                  <a:gd name="T60" fmla="*/ 794 w 794"/>
                  <a:gd name="T61" fmla="*/ 22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510">
                    <a:moveTo>
                      <a:pt x="794" y="227"/>
                    </a:moveTo>
                    <a:lnTo>
                      <a:pt x="680" y="227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794" y="283"/>
                    </a:lnTo>
                    <a:lnTo>
                      <a:pt x="794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4" name="Freeform 268"/>
              <p:cNvSpPr>
                <a:spLocks/>
              </p:cNvSpPr>
              <p:nvPr/>
            </p:nvSpPr>
            <p:spPr bwMode="auto">
              <a:xfrm>
                <a:off x="3919" y="3081"/>
                <a:ext cx="623" cy="397"/>
              </a:xfrm>
              <a:custGeom>
                <a:avLst/>
                <a:gdLst>
                  <a:gd name="T0" fmla="*/ 453 w 623"/>
                  <a:gd name="T1" fmla="*/ 340 h 397"/>
                  <a:gd name="T2" fmla="*/ 453 w 623"/>
                  <a:gd name="T3" fmla="*/ 283 h 397"/>
                  <a:gd name="T4" fmla="*/ 623 w 623"/>
                  <a:gd name="T5" fmla="*/ 283 h 397"/>
                  <a:gd name="T6" fmla="*/ 623 w 623"/>
                  <a:gd name="T7" fmla="*/ 170 h 397"/>
                  <a:gd name="T8" fmla="*/ 567 w 623"/>
                  <a:gd name="T9" fmla="*/ 170 h 397"/>
                  <a:gd name="T10" fmla="*/ 567 w 623"/>
                  <a:gd name="T11" fmla="*/ 113 h 397"/>
                  <a:gd name="T12" fmla="*/ 510 w 623"/>
                  <a:gd name="T13" fmla="*/ 113 h 397"/>
                  <a:gd name="T14" fmla="*/ 510 w 623"/>
                  <a:gd name="T15" fmla="*/ 56 h 397"/>
                  <a:gd name="T16" fmla="*/ 397 w 623"/>
                  <a:gd name="T17" fmla="*/ 56 h 397"/>
                  <a:gd name="T18" fmla="*/ 397 w 623"/>
                  <a:gd name="T19" fmla="*/ 0 h 397"/>
                  <a:gd name="T20" fmla="*/ 170 w 623"/>
                  <a:gd name="T21" fmla="*/ 0 h 397"/>
                  <a:gd name="T22" fmla="*/ 170 w 623"/>
                  <a:gd name="T23" fmla="*/ 56 h 397"/>
                  <a:gd name="T24" fmla="*/ 113 w 623"/>
                  <a:gd name="T25" fmla="*/ 56 h 397"/>
                  <a:gd name="T26" fmla="*/ 113 w 623"/>
                  <a:gd name="T27" fmla="*/ 113 h 397"/>
                  <a:gd name="T28" fmla="*/ 0 w 623"/>
                  <a:gd name="T29" fmla="*/ 113 h 397"/>
                  <a:gd name="T30" fmla="*/ 0 w 623"/>
                  <a:gd name="T31" fmla="*/ 170 h 397"/>
                  <a:gd name="T32" fmla="*/ 113 w 623"/>
                  <a:gd name="T33" fmla="*/ 170 h 397"/>
                  <a:gd name="T34" fmla="*/ 113 w 623"/>
                  <a:gd name="T35" fmla="*/ 227 h 397"/>
                  <a:gd name="T36" fmla="*/ 170 w 623"/>
                  <a:gd name="T37" fmla="*/ 227 h 397"/>
                  <a:gd name="T38" fmla="*/ 170 w 623"/>
                  <a:gd name="T39" fmla="*/ 283 h 397"/>
                  <a:gd name="T40" fmla="*/ 226 w 623"/>
                  <a:gd name="T41" fmla="*/ 283 h 397"/>
                  <a:gd name="T42" fmla="*/ 226 w 623"/>
                  <a:gd name="T43" fmla="*/ 397 h 397"/>
                  <a:gd name="T44" fmla="*/ 340 w 623"/>
                  <a:gd name="T45" fmla="*/ 397 h 397"/>
                  <a:gd name="T46" fmla="*/ 340 w 623"/>
                  <a:gd name="T47" fmla="*/ 340 h 397"/>
                  <a:gd name="T48" fmla="*/ 453 w 623"/>
                  <a:gd name="T49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3" h="397">
                    <a:moveTo>
                      <a:pt x="453" y="340"/>
                    </a:moveTo>
                    <a:lnTo>
                      <a:pt x="453" y="283"/>
                    </a:lnTo>
                    <a:lnTo>
                      <a:pt x="623" y="283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5" name="Freeform 269"/>
              <p:cNvSpPr>
                <a:spLocks/>
              </p:cNvSpPr>
              <p:nvPr/>
            </p:nvSpPr>
            <p:spPr bwMode="auto">
              <a:xfrm>
                <a:off x="3181" y="2911"/>
                <a:ext cx="908" cy="567"/>
              </a:xfrm>
              <a:custGeom>
                <a:avLst/>
                <a:gdLst>
                  <a:gd name="T0" fmla="*/ 908 w 908"/>
                  <a:gd name="T1" fmla="*/ 226 h 567"/>
                  <a:gd name="T2" fmla="*/ 908 w 908"/>
                  <a:gd name="T3" fmla="*/ 56 h 567"/>
                  <a:gd name="T4" fmla="*/ 851 w 908"/>
                  <a:gd name="T5" fmla="*/ 56 h 567"/>
                  <a:gd name="T6" fmla="*/ 851 w 908"/>
                  <a:gd name="T7" fmla="*/ 0 h 567"/>
                  <a:gd name="T8" fmla="*/ 454 w 908"/>
                  <a:gd name="T9" fmla="*/ 0 h 567"/>
                  <a:gd name="T10" fmla="*/ 454 w 908"/>
                  <a:gd name="T11" fmla="*/ 56 h 567"/>
                  <a:gd name="T12" fmla="*/ 397 w 908"/>
                  <a:gd name="T13" fmla="*/ 56 h 567"/>
                  <a:gd name="T14" fmla="*/ 397 w 908"/>
                  <a:gd name="T15" fmla="*/ 113 h 567"/>
                  <a:gd name="T16" fmla="*/ 341 w 908"/>
                  <a:gd name="T17" fmla="*/ 113 h 567"/>
                  <a:gd name="T18" fmla="*/ 341 w 908"/>
                  <a:gd name="T19" fmla="*/ 170 h 567"/>
                  <a:gd name="T20" fmla="*/ 284 w 908"/>
                  <a:gd name="T21" fmla="*/ 170 h 567"/>
                  <a:gd name="T22" fmla="*/ 284 w 908"/>
                  <a:gd name="T23" fmla="*/ 226 h 567"/>
                  <a:gd name="T24" fmla="*/ 114 w 908"/>
                  <a:gd name="T25" fmla="*/ 226 h 567"/>
                  <a:gd name="T26" fmla="*/ 114 w 908"/>
                  <a:gd name="T27" fmla="*/ 283 h 567"/>
                  <a:gd name="T28" fmla="*/ 57 w 908"/>
                  <a:gd name="T29" fmla="*/ 283 h 567"/>
                  <a:gd name="T30" fmla="*/ 57 w 908"/>
                  <a:gd name="T31" fmla="*/ 340 h 567"/>
                  <a:gd name="T32" fmla="*/ 0 w 908"/>
                  <a:gd name="T33" fmla="*/ 340 h 567"/>
                  <a:gd name="T34" fmla="*/ 0 w 908"/>
                  <a:gd name="T35" fmla="*/ 453 h 567"/>
                  <a:gd name="T36" fmla="*/ 57 w 908"/>
                  <a:gd name="T37" fmla="*/ 453 h 567"/>
                  <a:gd name="T38" fmla="*/ 57 w 908"/>
                  <a:gd name="T39" fmla="*/ 510 h 567"/>
                  <a:gd name="T40" fmla="*/ 227 w 908"/>
                  <a:gd name="T41" fmla="*/ 510 h 567"/>
                  <a:gd name="T42" fmla="*/ 227 w 908"/>
                  <a:gd name="T43" fmla="*/ 567 h 567"/>
                  <a:gd name="T44" fmla="*/ 341 w 908"/>
                  <a:gd name="T45" fmla="*/ 567 h 567"/>
                  <a:gd name="T46" fmla="*/ 341 w 908"/>
                  <a:gd name="T47" fmla="*/ 453 h 567"/>
                  <a:gd name="T48" fmla="*/ 454 w 908"/>
                  <a:gd name="T49" fmla="*/ 453 h 567"/>
                  <a:gd name="T50" fmla="*/ 454 w 908"/>
                  <a:gd name="T51" fmla="*/ 397 h 567"/>
                  <a:gd name="T52" fmla="*/ 511 w 908"/>
                  <a:gd name="T53" fmla="*/ 397 h 567"/>
                  <a:gd name="T54" fmla="*/ 511 w 908"/>
                  <a:gd name="T55" fmla="*/ 340 h 567"/>
                  <a:gd name="T56" fmla="*/ 738 w 908"/>
                  <a:gd name="T57" fmla="*/ 340 h 567"/>
                  <a:gd name="T58" fmla="*/ 738 w 908"/>
                  <a:gd name="T59" fmla="*/ 283 h 567"/>
                  <a:gd name="T60" fmla="*/ 851 w 908"/>
                  <a:gd name="T61" fmla="*/ 283 h 567"/>
                  <a:gd name="T62" fmla="*/ 851 w 908"/>
                  <a:gd name="T63" fmla="*/ 226 h 567"/>
                  <a:gd name="T64" fmla="*/ 908 w 908"/>
                  <a:gd name="T65" fmla="*/ 2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8" h="567">
                    <a:moveTo>
                      <a:pt x="908" y="226"/>
                    </a:moveTo>
                    <a:lnTo>
                      <a:pt x="908" y="56"/>
                    </a:lnTo>
                    <a:lnTo>
                      <a:pt x="851" y="56"/>
                    </a:lnTo>
                    <a:lnTo>
                      <a:pt x="851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226"/>
                    </a:lnTo>
                    <a:lnTo>
                      <a:pt x="114" y="226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453"/>
                    </a:lnTo>
                    <a:lnTo>
                      <a:pt x="454" y="453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340"/>
                    </a:lnTo>
                    <a:lnTo>
                      <a:pt x="738" y="340"/>
                    </a:lnTo>
                    <a:lnTo>
                      <a:pt x="738" y="283"/>
                    </a:lnTo>
                    <a:lnTo>
                      <a:pt x="851" y="283"/>
                    </a:lnTo>
                    <a:lnTo>
                      <a:pt x="851" y="226"/>
                    </a:lnTo>
                    <a:lnTo>
                      <a:pt x="908" y="2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6" name="Freeform 270"/>
              <p:cNvSpPr>
                <a:spLocks/>
              </p:cNvSpPr>
              <p:nvPr/>
            </p:nvSpPr>
            <p:spPr bwMode="auto">
              <a:xfrm>
                <a:off x="3295" y="2400"/>
                <a:ext cx="794" cy="737"/>
              </a:xfrm>
              <a:custGeom>
                <a:avLst/>
                <a:gdLst>
                  <a:gd name="T0" fmla="*/ 0 w 794"/>
                  <a:gd name="T1" fmla="*/ 737 h 737"/>
                  <a:gd name="T2" fmla="*/ 0 w 794"/>
                  <a:gd name="T3" fmla="*/ 511 h 737"/>
                  <a:gd name="T4" fmla="*/ 113 w 794"/>
                  <a:gd name="T5" fmla="*/ 511 h 737"/>
                  <a:gd name="T6" fmla="*/ 113 w 794"/>
                  <a:gd name="T7" fmla="*/ 454 h 737"/>
                  <a:gd name="T8" fmla="*/ 170 w 794"/>
                  <a:gd name="T9" fmla="*/ 454 h 737"/>
                  <a:gd name="T10" fmla="*/ 170 w 794"/>
                  <a:gd name="T11" fmla="*/ 397 h 737"/>
                  <a:gd name="T12" fmla="*/ 340 w 794"/>
                  <a:gd name="T13" fmla="*/ 397 h 737"/>
                  <a:gd name="T14" fmla="*/ 340 w 794"/>
                  <a:gd name="T15" fmla="*/ 340 h 737"/>
                  <a:gd name="T16" fmla="*/ 283 w 794"/>
                  <a:gd name="T17" fmla="*/ 340 h 737"/>
                  <a:gd name="T18" fmla="*/ 283 w 794"/>
                  <a:gd name="T19" fmla="*/ 284 h 737"/>
                  <a:gd name="T20" fmla="*/ 113 w 794"/>
                  <a:gd name="T21" fmla="*/ 284 h 737"/>
                  <a:gd name="T22" fmla="*/ 113 w 794"/>
                  <a:gd name="T23" fmla="*/ 227 h 737"/>
                  <a:gd name="T24" fmla="*/ 57 w 794"/>
                  <a:gd name="T25" fmla="*/ 227 h 737"/>
                  <a:gd name="T26" fmla="*/ 57 w 794"/>
                  <a:gd name="T27" fmla="*/ 170 h 737"/>
                  <a:gd name="T28" fmla="*/ 113 w 794"/>
                  <a:gd name="T29" fmla="*/ 170 h 737"/>
                  <a:gd name="T30" fmla="*/ 113 w 794"/>
                  <a:gd name="T31" fmla="*/ 57 h 737"/>
                  <a:gd name="T32" fmla="*/ 340 w 794"/>
                  <a:gd name="T33" fmla="*/ 57 h 737"/>
                  <a:gd name="T34" fmla="*/ 340 w 794"/>
                  <a:gd name="T35" fmla="*/ 114 h 737"/>
                  <a:gd name="T36" fmla="*/ 453 w 794"/>
                  <a:gd name="T37" fmla="*/ 114 h 737"/>
                  <a:gd name="T38" fmla="*/ 453 w 794"/>
                  <a:gd name="T39" fmla="*/ 57 h 737"/>
                  <a:gd name="T40" fmla="*/ 510 w 794"/>
                  <a:gd name="T41" fmla="*/ 57 h 737"/>
                  <a:gd name="T42" fmla="*/ 510 w 794"/>
                  <a:gd name="T43" fmla="*/ 0 h 737"/>
                  <a:gd name="T44" fmla="*/ 737 w 794"/>
                  <a:gd name="T45" fmla="*/ 0 h 737"/>
                  <a:gd name="T46" fmla="*/ 737 w 794"/>
                  <a:gd name="T47" fmla="*/ 57 h 737"/>
                  <a:gd name="T48" fmla="*/ 680 w 794"/>
                  <a:gd name="T49" fmla="*/ 57 h 737"/>
                  <a:gd name="T50" fmla="*/ 680 w 794"/>
                  <a:gd name="T51" fmla="*/ 170 h 737"/>
                  <a:gd name="T52" fmla="*/ 737 w 794"/>
                  <a:gd name="T53" fmla="*/ 170 h 737"/>
                  <a:gd name="T54" fmla="*/ 737 w 794"/>
                  <a:gd name="T55" fmla="*/ 227 h 737"/>
                  <a:gd name="T56" fmla="*/ 794 w 794"/>
                  <a:gd name="T57" fmla="*/ 227 h 737"/>
                  <a:gd name="T58" fmla="*/ 794 w 794"/>
                  <a:gd name="T59" fmla="*/ 284 h 737"/>
                  <a:gd name="T60" fmla="*/ 737 w 794"/>
                  <a:gd name="T61" fmla="*/ 284 h 737"/>
                  <a:gd name="T62" fmla="*/ 737 w 794"/>
                  <a:gd name="T63" fmla="*/ 397 h 737"/>
                  <a:gd name="T64" fmla="*/ 680 w 794"/>
                  <a:gd name="T65" fmla="*/ 397 h 737"/>
                  <a:gd name="T66" fmla="*/ 680 w 794"/>
                  <a:gd name="T67" fmla="*/ 511 h 737"/>
                  <a:gd name="T68" fmla="*/ 340 w 794"/>
                  <a:gd name="T69" fmla="*/ 511 h 737"/>
                  <a:gd name="T70" fmla="*/ 340 w 794"/>
                  <a:gd name="T71" fmla="*/ 567 h 737"/>
                  <a:gd name="T72" fmla="*/ 283 w 794"/>
                  <a:gd name="T73" fmla="*/ 567 h 737"/>
                  <a:gd name="T74" fmla="*/ 283 w 794"/>
                  <a:gd name="T75" fmla="*/ 624 h 737"/>
                  <a:gd name="T76" fmla="*/ 227 w 794"/>
                  <a:gd name="T77" fmla="*/ 624 h 737"/>
                  <a:gd name="T78" fmla="*/ 227 w 794"/>
                  <a:gd name="T79" fmla="*/ 681 h 737"/>
                  <a:gd name="T80" fmla="*/ 170 w 794"/>
                  <a:gd name="T81" fmla="*/ 681 h 737"/>
                  <a:gd name="T82" fmla="*/ 170 w 794"/>
                  <a:gd name="T83" fmla="*/ 737 h 737"/>
                  <a:gd name="T84" fmla="*/ 0 w 794"/>
                  <a:gd name="T85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737">
                    <a:moveTo>
                      <a:pt x="0" y="737"/>
                    </a:moveTo>
                    <a:lnTo>
                      <a:pt x="0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511"/>
                    </a:lnTo>
                    <a:lnTo>
                      <a:pt x="340" y="511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0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8" name="Freeform 272"/>
              <p:cNvSpPr>
                <a:spLocks/>
              </p:cNvSpPr>
              <p:nvPr/>
            </p:nvSpPr>
            <p:spPr bwMode="auto">
              <a:xfrm>
                <a:off x="3975" y="2287"/>
                <a:ext cx="341" cy="794"/>
              </a:xfrm>
              <a:custGeom>
                <a:avLst/>
                <a:gdLst>
                  <a:gd name="T0" fmla="*/ 0 w 341"/>
                  <a:gd name="T1" fmla="*/ 0 h 794"/>
                  <a:gd name="T2" fmla="*/ 0 w 341"/>
                  <a:gd name="T3" fmla="*/ 113 h 794"/>
                  <a:gd name="T4" fmla="*/ 57 w 341"/>
                  <a:gd name="T5" fmla="*/ 113 h 794"/>
                  <a:gd name="T6" fmla="*/ 57 w 341"/>
                  <a:gd name="T7" fmla="*/ 170 h 794"/>
                  <a:gd name="T8" fmla="*/ 0 w 341"/>
                  <a:gd name="T9" fmla="*/ 170 h 794"/>
                  <a:gd name="T10" fmla="*/ 0 w 341"/>
                  <a:gd name="T11" fmla="*/ 283 h 794"/>
                  <a:gd name="T12" fmla="*/ 57 w 341"/>
                  <a:gd name="T13" fmla="*/ 283 h 794"/>
                  <a:gd name="T14" fmla="*/ 57 w 341"/>
                  <a:gd name="T15" fmla="*/ 340 h 794"/>
                  <a:gd name="T16" fmla="*/ 114 w 341"/>
                  <a:gd name="T17" fmla="*/ 340 h 794"/>
                  <a:gd name="T18" fmla="*/ 114 w 341"/>
                  <a:gd name="T19" fmla="*/ 397 h 794"/>
                  <a:gd name="T20" fmla="*/ 57 w 341"/>
                  <a:gd name="T21" fmla="*/ 397 h 794"/>
                  <a:gd name="T22" fmla="*/ 57 w 341"/>
                  <a:gd name="T23" fmla="*/ 510 h 794"/>
                  <a:gd name="T24" fmla="*/ 0 w 341"/>
                  <a:gd name="T25" fmla="*/ 510 h 794"/>
                  <a:gd name="T26" fmla="*/ 0 w 341"/>
                  <a:gd name="T27" fmla="*/ 624 h 794"/>
                  <a:gd name="T28" fmla="*/ 57 w 341"/>
                  <a:gd name="T29" fmla="*/ 624 h 794"/>
                  <a:gd name="T30" fmla="*/ 57 w 341"/>
                  <a:gd name="T31" fmla="*/ 680 h 794"/>
                  <a:gd name="T32" fmla="*/ 114 w 341"/>
                  <a:gd name="T33" fmla="*/ 680 h 794"/>
                  <a:gd name="T34" fmla="*/ 114 w 341"/>
                  <a:gd name="T35" fmla="*/ 794 h 794"/>
                  <a:gd name="T36" fmla="*/ 284 w 341"/>
                  <a:gd name="T37" fmla="*/ 794 h 794"/>
                  <a:gd name="T38" fmla="*/ 284 w 341"/>
                  <a:gd name="T39" fmla="*/ 624 h 794"/>
                  <a:gd name="T40" fmla="*/ 227 w 341"/>
                  <a:gd name="T41" fmla="*/ 624 h 794"/>
                  <a:gd name="T42" fmla="*/ 227 w 341"/>
                  <a:gd name="T43" fmla="*/ 510 h 794"/>
                  <a:gd name="T44" fmla="*/ 284 w 341"/>
                  <a:gd name="T45" fmla="*/ 510 h 794"/>
                  <a:gd name="T46" fmla="*/ 341 w 341"/>
                  <a:gd name="T47" fmla="*/ 510 h 794"/>
                  <a:gd name="T48" fmla="*/ 341 w 341"/>
                  <a:gd name="T49" fmla="*/ 453 h 794"/>
                  <a:gd name="T50" fmla="*/ 284 w 341"/>
                  <a:gd name="T51" fmla="*/ 453 h 794"/>
                  <a:gd name="T52" fmla="*/ 284 w 341"/>
                  <a:gd name="T53" fmla="*/ 340 h 794"/>
                  <a:gd name="T54" fmla="*/ 227 w 341"/>
                  <a:gd name="T55" fmla="*/ 340 h 794"/>
                  <a:gd name="T56" fmla="*/ 227 w 341"/>
                  <a:gd name="T57" fmla="*/ 170 h 794"/>
                  <a:gd name="T58" fmla="*/ 170 w 341"/>
                  <a:gd name="T59" fmla="*/ 170 h 794"/>
                  <a:gd name="T60" fmla="*/ 170 w 341"/>
                  <a:gd name="T61" fmla="*/ 113 h 794"/>
                  <a:gd name="T62" fmla="*/ 114 w 341"/>
                  <a:gd name="T63" fmla="*/ 113 h 794"/>
                  <a:gd name="T64" fmla="*/ 114 w 341"/>
                  <a:gd name="T65" fmla="*/ 0 h 794"/>
                  <a:gd name="T66" fmla="*/ 0 w 341"/>
                  <a:gd name="T6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1" h="794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680"/>
                    </a:lnTo>
                    <a:lnTo>
                      <a:pt x="114" y="680"/>
                    </a:lnTo>
                    <a:lnTo>
                      <a:pt x="114" y="794"/>
                    </a:lnTo>
                    <a:lnTo>
                      <a:pt x="284" y="794"/>
                    </a:lnTo>
                    <a:lnTo>
                      <a:pt x="284" y="624"/>
                    </a:lnTo>
                    <a:lnTo>
                      <a:pt x="227" y="624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341" y="510"/>
                    </a:lnTo>
                    <a:lnTo>
                      <a:pt x="341" y="453"/>
                    </a:lnTo>
                    <a:lnTo>
                      <a:pt x="284" y="453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09" name="Freeform 273"/>
              <p:cNvSpPr>
                <a:spLocks/>
              </p:cNvSpPr>
              <p:nvPr/>
            </p:nvSpPr>
            <p:spPr bwMode="auto">
              <a:xfrm>
                <a:off x="4145" y="2344"/>
                <a:ext cx="397" cy="510"/>
              </a:xfrm>
              <a:custGeom>
                <a:avLst/>
                <a:gdLst>
                  <a:gd name="T0" fmla="*/ 0 w 397"/>
                  <a:gd name="T1" fmla="*/ 56 h 510"/>
                  <a:gd name="T2" fmla="*/ 114 w 397"/>
                  <a:gd name="T3" fmla="*/ 56 h 510"/>
                  <a:gd name="T4" fmla="*/ 114 w 397"/>
                  <a:gd name="T5" fmla="*/ 113 h 510"/>
                  <a:gd name="T6" fmla="*/ 171 w 397"/>
                  <a:gd name="T7" fmla="*/ 113 h 510"/>
                  <a:gd name="T8" fmla="*/ 171 w 397"/>
                  <a:gd name="T9" fmla="*/ 0 h 510"/>
                  <a:gd name="T10" fmla="*/ 397 w 397"/>
                  <a:gd name="T11" fmla="*/ 0 h 510"/>
                  <a:gd name="T12" fmla="*/ 397 w 397"/>
                  <a:gd name="T13" fmla="*/ 510 h 510"/>
                  <a:gd name="T14" fmla="*/ 57 w 397"/>
                  <a:gd name="T15" fmla="*/ 510 h 510"/>
                  <a:gd name="T16" fmla="*/ 57 w 397"/>
                  <a:gd name="T17" fmla="*/ 453 h 510"/>
                  <a:gd name="T18" fmla="*/ 171 w 397"/>
                  <a:gd name="T19" fmla="*/ 453 h 510"/>
                  <a:gd name="T20" fmla="*/ 171 w 397"/>
                  <a:gd name="T21" fmla="*/ 396 h 510"/>
                  <a:gd name="T22" fmla="*/ 114 w 397"/>
                  <a:gd name="T23" fmla="*/ 396 h 510"/>
                  <a:gd name="T24" fmla="*/ 114 w 397"/>
                  <a:gd name="T25" fmla="*/ 283 h 510"/>
                  <a:gd name="T26" fmla="*/ 57 w 397"/>
                  <a:gd name="T27" fmla="*/ 283 h 510"/>
                  <a:gd name="T28" fmla="*/ 57 w 397"/>
                  <a:gd name="T29" fmla="*/ 113 h 510"/>
                  <a:gd name="T30" fmla="*/ 0 w 397"/>
                  <a:gd name="T31" fmla="*/ 113 h 510"/>
                  <a:gd name="T32" fmla="*/ 0 w 397"/>
                  <a:gd name="T33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10">
                    <a:moveTo>
                      <a:pt x="0" y="56"/>
                    </a:moveTo>
                    <a:lnTo>
                      <a:pt x="114" y="56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397" y="0"/>
                    </a:lnTo>
                    <a:lnTo>
                      <a:pt x="397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171" y="453"/>
                    </a:lnTo>
                    <a:lnTo>
                      <a:pt x="171" y="396"/>
                    </a:lnTo>
                    <a:lnTo>
                      <a:pt x="114" y="396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0" name="Freeform 274"/>
              <p:cNvSpPr>
                <a:spLocks/>
              </p:cNvSpPr>
              <p:nvPr/>
            </p:nvSpPr>
            <p:spPr bwMode="auto">
              <a:xfrm>
                <a:off x="4202" y="2344"/>
                <a:ext cx="794" cy="964"/>
              </a:xfrm>
              <a:custGeom>
                <a:avLst/>
                <a:gdLst>
                  <a:gd name="T0" fmla="*/ 454 w 794"/>
                  <a:gd name="T1" fmla="*/ 0 h 964"/>
                  <a:gd name="T2" fmla="*/ 340 w 794"/>
                  <a:gd name="T3" fmla="*/ 0 h 964"/>
                  <a:gd name="T4" fmla="*/ 340 w 794"/>
                  <a:gd name="T5" fmla="*/ 510 h 964"/>
                  <a:gd name="T6" fmla="*/ 0 w 794"/>
                  <a:gd name="T7" fmla="*/ 510 h 964"/>
                  <a:gd name="T8" fmla="*/ 0 w 794"/>
                  <a:gd name="T9" fmla="*/ 567 h 964"/>
                  <a:gd name="T10" fmla="*/ 57 w 794"/>
                  <a:gd name="T11" fmla="*/ 567 h 964"/>
                  <a:gd name="T12" fmla="*/ 57 w 794"/>
                  <a:gd name="T13" fmla="*/ 737 h 964"/>
                  <a:gd name="T14" fmla="*/ 114 w 794"/>
                  <a:gd name="T15" fmla="*/ 737 h 964"/>
                  <a:gd name="T16" fmla="*/ 114 w 794"/>
                  <a:gd name="T17" fmla="*/ 793 h 964"/>
                  <a:gd name="T18" fmla="*/ 227 w 794"/>
                  <a:gd name="T19" fmla="*/ 793 h 964"/>
                  <a:gd name="T20" fmla="*/ 227 w 794"/>
                  <a:gd name="T21" fmla="*/ 850 h 964"/>
                  <a:gd name="T22" fmla="*/ 284 w 794"/>
                  <a:gd name="T23" fmla="*/ 850 h 964"/>
                  <a:gd name="T24" fmla="*/ 284 w 794"/>
                  <a:gd name="T25" fmla="*/ 907 h 964"/>
                  <a:gd name="T26" fmla="*/ 340 w 794"/>
                  <a:gd name="T27" fmla="*/ 907 h 964"/>
                  <a:gd name="T28" fmla="*/ 340 w 794"/>
                  <a:gd name="T29" fmla="*/ 964 h 964"/>
                  <a:gd name="T30" fmla="*/ 510 w 794"/>
                  <a:gd name="T31" fmla="*/ 964 h 964"/>
                  <a:gd name="T32" fmla="*/ 510 w 794"/>
                  <a:gd name="T33" fmla="*/ 907 h 964"/>
                  <a:gd name="T34" fmla="*/ 567 w 794"/>
                  <a:gd name="T35" fmla="*/ 907 h 964"/>
                  <a:gd name="T36" fmla="*/ 567 w 794"/>
                  <a:gd name="T37" fmla="*/ 850 h 964"/>
                  <a:gd name="T38" fmla="*/ 624 w 794"/>
                  <a:gd name="T39" fmla="*/ 850 h 964"/>
                  <a:gd name="T40" fmla="*/ 624 w 794"/>
                  <a:gd name="T41" fmla="*/ 793 h 964"/>
                  <a:gd name="T42" fmla="*/ 794 w 794"/>
                  <a:gd name="T43" fmla="*/ 793 h 964"/>
                  <a:gd name="T44" fmla="*/ 794 w 794"/>
                  <a:gd name="T45" fmla="*/ 680 h 964"/>
                  <a:gd name="T46" fmla="*/ 681 w 794"/>
                  <a:gd name="T47" fmla="*/ 680 h 964"/>
                  <a:gd name="T48" fmla="*/ 681 w 794"/>
                  <a:gd name="T49" fmla="*/ 623 h 964"/>
                  <a:gd name="T50" fmla="*/ 624 w 794"/>
                  <a:gd name="T51" fmla="*/ 623 h 964"/>
                  <a:gd name="T52" fmla="*/ 624 w 794"/>
                  <a:gd name="T53" fmla="*/ 510 h 964"/>
                  <a:gd name="T54" fmla="*/ 567 w 794"/>
                  <a:gd name="T55" fmla="*/ 510 h 964"/>
                  <a:gd name="T56" fmla="*/ 567 w 794"/>
                  <a:gd name="T57" fmla="*/ 283 h 964"/>
                  <a:gd name="T58" fmla="*/ 624 w 794"/>
                  <a:gd name="T59" fmla="*/ 283 h 964"/>
                  <a:gd name="T60" fmla="*/ 624 w 794"/>
                  <a:gd name="T61" fmla="*/ 226 h 964"/>
                  <a:gd name="T62" fmla="*/ 510 w 794"/>
                  <a:gd name="T63" fmla="*/ 226 h 964"/>
                  <a:gd name="T64" fmla="*/ 510 w 794"/>
                  <a:gd name="T65" fmla="*/ 170 h 964"/>
                  <a:gd name="T66" fmla="*/ 567 w 794"/>
                  <a:gd name="T67" fmla="*/ 170 h 964"/>
                  <a:gd name="T68" fmla="*/ 567 w 794"/>
                  <a:gd name="T69" fmla="*/ 56 h 964"/>
                  <a:gd name="T70" fmla="*/ 454 w 794"/>
                  <a:gd name="T71" fmla="*/ 56 h 964"/>
                  <a:gd name="T72" fmla="*/ 454 w 794"/>
                  <a:gd name="T73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964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793"/>
                    </a:lnTo>
                    <a:lnTo>
                      <a:pt x="227" y="793"/>
                    </a:lnTo>
                    <a:lnTo>
                      <a:pt x="227" y="850"/>
                    </a:lnTo>
                    <a:lnTo>
                      <a:pt x="284" y="850"/>
                    </a:lnTo>
                    <a:lnTo>
                      <a:pt x="284" y="907"/>
                    </a:lnTo>
                    <a:lnTo>
                      <a:pt x="340" y="907"/>
                    </a:lnTo>
                    <a:lnTo>
                      <a:pt x="340" y="964"/>
                    </a:lnTo>
                    <a:lnTo>
                      <a:pt x="510" y="964"/>
                    </a:lnTo>
                    <a:lnTo>
                      <a:pt x="510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793"/>
                    </a:lnTo>
                    <a:lnTo>
                      <a:pt x="794" y="793"/>
                    </a:lnTo>
                    <a:lnTo>
                      <a:pt x="794" y="680"/>
                    </a:lnTo>
                    <a:lnTo>
                      <a:pt x="681" y="680"/>
                    </a:lnTo>
                    <a:lnTo>
                      <a:pt x="681" y="623"/>
                    </a:lnTo>
                    <a:lnTo>
                      <a:pt x="624" y="623"/>
                    </a:lnTo>
                    <a:lnTo>
                      <a:pt x="624" y="510"/>
                    </a:lnTo>
                    <a:lnTo>
                      <a:pt x="567" y="51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56"/>
                    </a:lnTo>
                    <a:lnTo>
                      <a:pt x="454" y="56"/>
                    </a:lnTo>
                    <a:lnTo>
                      <a:pt x="45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1" name="Freeform 275"/>
              <p:cNvSpPr>
                <a:spLocks/>
              </p:cNvSpPr>
              <p:nvPr/>
            </p:nvSpPr>
            <p:spPr bwMode="auto">
              <a:xfrm>
                <a:off x="4316" y="3194"/>
                <a:ext cx="737" cy="510"/>
              </a:xfrm>
              <a:custGeom>
                <a:avLst/>
                <a:gdLst>
                  <a:gd name="T0" fmla="*/ 567 w 737"/>
                  <a:gd name="T1" fmla="*/ 0 h 510"/>
                  <a:gd name="T2" fmla="*/ 567 w 737"/>
                  <a:gd name="T3" fmla="*/ 57 h 510"/>
                  <a:gd name="T4" fmla="*/ 623 w 737"/>
                  <a:gd name="T5" fmla="*/ 57 h 510"/>
                  <a:gd name="T6" fmla="*/ 623 w 737"/>
                  <a:gd name="T7" fmla="*/ 114 h 510"/>
                  <a:gd name="T8" fmla="*/ 737 w 737"/>
                  <a:gd name="T9" fmla="*/ 114 h 510"/>
                  <a:gd name="T10" fmla="*/ 737 w 737"/>
                  <a:gd name="T11" fmla="*/ 397 h 510"/>
                  <a:gd name="T12" fmla="*/ 567 w 737"/>
                  <a:gd name="T13" fmla="*/ 397 h 510"/>
                  <a:gd name="T14" fmla="*/ 567 w 737"/>
                  <a:gd name="T15" fmla="*/ 340 h 510"/>
                  <a:gd name="T16" fmla="*/ 623 w 737"/>
                  <a:gd name="T17" fmla="*/ 340 h 510"/>
                  <a:gd name="T18" fmla="*/ 623 w 737"/>
                  <a:gd name="T19" fmla="*/ 284 h 510"/>
                  <a:gd name="T20" fmla="*/ 510 w 737"/>
                  <a:gd name="T21" fmla="*/ 284 h 510"/>
                  <a:gd name="T22" fmla="*/ 510 w 737"/>
                  <a:gd name="T23" fmla="*/ 340 h 510"/>
                  <a:gd name="T24" fmla="*/ 226 w 737"/>
                  <a:gd name="T25" fmla="*/ 340 h 510"/>
                  <a:gd name="T26" fmla="*/ 226 w 737"/>
                  <a:gd name="T27" fmla="*/ 454 h 510"/>
                  <a:gd name="T28" fmla="*/ 113 w 737"/>
                  <a:gd name="T29" fmla="*/ 454 h 510"/>
                  <a:gd name="T30" fmla="*/ 113 w 737"/>
                  <a:gd name="T31" fmla="*/ 510 h 510"/>
                  <a:gd name="T32" fmla="*/ 56 w 737"/>
                  <a:gd name="T33" fmla="*/ 510 h 510"/>
                  <a:gd name="T34" fmla="*/ 56 w 737"/>
                  <a:gd name="T35" fmla="*/ 454 h 510"/>
                  <a:gd name="T36" fmla="*/ 0 w 737"/>
                  <a:gd name="T37" fmla="*/ 454 h 510"/>
                  <a:gd name="T38" fmla="*/ 0 w 737"/>
                  <a:gd name="T39" fmla="*/ 397 h 510"/>
                  <a:gd name="T40" fmla="*/ 113 w 737"/>
                  <a:gd name="T41" fmla="*/ 397 h 510"/>
                  <a:gd name="T42" fmla="*/ 113 w 737"/>
                  <a:gd name="T43" fmla="*/ 284 h 510"/>
                  <a:gd name="T44" fmla="*/ 56 w 737"/>
                  <a:gd name="T45" fmla="*/ 284 h 510"/>
                  <a:gd name="T46" fmla="*/ 56 w 737"/>
                  <a:gd name="T47" fmla="*/ 170 h 510"/>
                  <a:gd name="T48" fmla="*/ 226 w 737"/>
                  <a:gd name="T49" fmla="*/ 170 h 510"/>
                  <a:gd name="T50" fmla="*/ 226 w 737"/>
                  <a:gd name="T51" fmla="*/ 114 h 510"/>
                  <a:gd name="T52" fmla="*/ 396 w 737"/>
                  <a:gd name="T53" fmla="*/ 114 h 510"/>
                  <a:gd name="T54" fmla="*/ 396 w 737"/>
                  <a:gd name="T55" fmla="*/ 57 h 510"/>
                  <a:gd name="T56" fmla="*/ 453 w 737"/>
                  <a:gd name="T57" fmla="*/ 57 h 510"/>
                  <a:gd name="T58" fmla="*/ 453 w 737"/>
                  <a:gd name="T59" fmla="*/ 0 h 510"/>
                  <a:gd name="T60" fmla="*/ 567 w 737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510">
                    <a:moveTo>
                      <a:pt x="567" y="0"/>
                    </a:moveTo>
                    <a:lnTo>
                      <a:pt x="567" y="57"/>
                    </a:lnTo>
                    <a:lnTo>
                      <a:pt x="623" y="57"/>
                    </a:lnTo>
                    <a:lnTo>
                      <a:pt x="623" y="114"/>
                    </a:lnTo>
                    <a:lnTo>
                      <a:pt x="737" y="114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226" y="340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114"/>
                    </a:lnTo>
                    <a:lnTo>
                      <a:pt x="396" y="114"/>
                    </a:lnTo>
                    <a:lnTo>
                      <a:pt x="396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56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2" name="Freeform 276"/>
              <p:cNvSpPr>
                <a:spLocks/>
              </p:cNvSpPr>
              <p:nvPr/>
            </p:nvSpPr>
            <p:spPr bwMode="auto">
              <a:xfrm>
                <a:off x="4372" y="3534"/>
                <a:ext cx="454" cy="284"/>
              </a:xfrm>
              <a:custGeom>
                <a:avLst/>
                <a:gdLst>
                  <a:gd name="T0" fmla="*/ 454 w 454"/>
                  <a:gd name="T1" fmla="*/ 0 h 284"/>
                  <a:gd name="T2" fmla="*/ 454 w 454"/>
                  <a:gd name="T3" fmla="*/ 114 h 284"/>
                  <a:gd name="T4" fmla="*/ 397 w 454"/>
                  <a:gd name="T5" fmla="*/ 114 h 284"/>
                  <a:gd name="T6" fmla="*/ 397 w 454"/>
                  <a:gd name="T7" fmla="*/ 227 h 284"/>
                  <a:gd name="T8" fmla="*/ 340 w 454"/>
                  <a:gd name="T9" fmla="*/ 227 h 284"/>
                  <a:gd name="T10" fmla="*/ 340 w 454"/>
                  <a:gd name="T11" fmla="*/ 284 h 284"/>
                  <a:gd name="T12" fmla="*/ 114 w 454"/>
                  <a:gd name="T13" fmla="*/ 284 h 284"/>
                  <a:gd name="T14" fmla="*/ 114 w 454"/>
                  <a:gd name="T15" fmla="*/ 227 h 284"/>
                  <a:gd name="T16" fmla="*/ 0 w 454"/>
                  <a:gd name="T17" fmla="*/ 227 h 284"/>
                  <a:gd name="T18" fmla="*/ 0 w 454"/>
                  <a:gd name="T19" fmla="*/ 170 h 284"/>
                  <a:gd name="T20" fmla="*/ 57 w 454"/>
                  <a:gd name="T21" fmla="*/ 170 h 284"/>
                  <a:gd name="T22" fmla="*/ 57 w 454"/>
                  <a:gd name="T23" fmla="*/ 114 h 284"/>
                  <a:gd name="T24" fmla="*/ 170 w 454"/>
                  <a:gd name="T25" fmla="*/ 114 h 284"/>
                  <a:gd name="T26" fmla="*/ 170 w 454"/>
                  <a:gd name="T27" fmla="*/ 0 h 284"/>
                  <a:gd name="T28" fmla="*/ 454 w 454"/>
                  <a:gd name="T2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284">
                    <a:moveTo>
                      <a:pt x="454" y="0"/>
                    </a:move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45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4" name="Freeform 278"/>
              <p:cNvSpPr>
                <a:spLocks/>
              </p:cNvSpPr>
              <p:nvPr/>
            </p:nvSpPr>
            <p:spPr bwMode="auto">
              <a:xfrm>
                <a:off x="5960" y="4668"/>
                <a:ext cx="283" cy="341"/>
              </a:xfrm>
              <a:custGeom>
                <a:avLst/>
                <a:gdLst>
                  <a:gd name="T0" fmla="*/ 283 w 283"/>
                  <a:gd name="T1" fmla="*/ 0 h 341"/>
                  <a:gd name="T2" fmla="*/ 113 w 283"/>
                  <a:gd name="T3" fmla="*/ 0 h 341"/>
                  <a:gd name="T4" fmla="*/ 113 w 283"/>
                  <a:gd name="T5" fmla="*/ 114 h 341"/>
                  <a:gd name="T6" fmla="*/ 0 w 283"/>
                  <a:gd name="T7" fmla="*/ 114 h 341"/>
                  <a:gd name="T8" fmla="*/ 0 w 283"/>
                  <a:gd name="T9" fmla="*/ 341 h 341"/>
                  <a:gd name="T10" fmla="*/ 170 w 283"/>
                  <a:gd name="T11" fmla="*/ 341 h 341"/>
                  <a:gd name="T12" fmla="*/ 170 w 283"/>
                  <a:gd name="T13" fmla="*/ 170 h 341"/>
                  <a:gd name="T14" fmla="*/ 227 w 283"/>
                  <a:gd name="T15" fmla="*/ 170 h 341"/>
                  <a:gd name="T16" fmla="*/ 227 w 283"/>
                  <a:gd name="T17" fmla="*/ 114 h 341"/>
                  <a:gd name="T18" fmla="*/ 283 w 283"/>
                  <a:gd name="T19" fmla="*/ 114 h 341"/>
                  <a:gd name="T20" fmla="*/ 283 w 283"/>
                  <a:gd name="T2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341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70" y="341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6" name="Freeform 280"/>
              <p:cNvSpPr>
                <a:spLocks/>
              </p:cNvSpPr>
              <p:nvPr/>
            </p:nvSpPr>
            <p:spPr bwMode="auto">
              <a:xfrm>
                <a:off x="7321" y="4328"/>
                <a:ext cx="340" cy="510"/>
              </a:xfrm>
              <a:custGeom>
                <a:avLst/>
                <a:gdLst>
                  <a:gd name="T0" fmla="*/ 170 w 340"/>
                  <a:gd name="T1" fmla="*/ 0 h 510"/>
                  <a:gd name="T2" fmla="*/ 113 w 340"/>
                  <a:gd name="T3" fmla="*/ 0 h 510"/>
                  <a:gd name="T4" fmla="*/ 113 w 340"/>
                  <a:gd name="T5" fmla="*/ 170 h 510"/>
                  <a:gd name="T6" fmla="*/ 0 w 340"/>
                  <a:gd name="T7" fmla="*/ 170 h 510"/>
                  <a:gd name="T8" fmla="*/ 0 w 340"/>
                  <a:gd name="T9" fmla="*/ 227 h 510"/>
                  <a:gd name="T10" fmla="*/ 56 w 340"/>
                  <a:gd name="T11" fmla="*/ 227 h 510"/>
                  <a:gd name="T12" fmla="*/ 56 w 340"/>
                  <a:gd name="T13" fmla="*/ 284 h 510"/>
                  <a:gd name="T14" fmla="*/ 0 w 340"/>
                  <a:gd name="T15" fmla="*/ 284 h 510"/>
                  <a:gd name="T16" fmla="*/ 0 w 340"/>
                  <a:gd name="T17" fmla="*/ 340 h 510"/>
                  <a:gd name="T18" fmla="*/ 56 w 340"/>
                  <a:gd name="T19" fmla="*/ 340 h 510"/>
                  <a:gd name="T20" fmla="*/ 56 w 340"/>
                  <a:gd name="T21" fmla="*/ 454 h 510"/>
                  <a:gd name="T22" fmla="*/ 113 w 340"/>
                  <a:gd name="T23" fmla="*/ 454 h 510"/>
                  <a:gd name="T24" fmla="*/ 170 w 340"/>
                  <a:gd name="T25" fmla="*/ 454 h 510"/>
                  <a:gd name="T26" fmla="*/ 170 w 340"/>
                  <a:gd name="T27" fmla="*/ 397 h 510"/>
                  <a:gd name="T28" fmla="*/ 226 w 340"/>
                  <a:gd name="T29" fmla="*/ 397 h 510"/>
                  <a:gd name="T30" fmla="*/ 226 w 340"/>
                  <a:gd name="T31" fmla="*/ 510 h 510"/>
                  <a:gd name="T32" fmla="*/ 283 w 340"/>
                  <a:gd name="T33" fmla="*/ 510 h 510"/>
                  <a:gd name="T34" fmla="*/ 283 w 340"/>
                  <a:gd name="T35" fmla="*/ 340 h 510"/>
                  <a:gd name="T36" fmla="*/ 340 w 340"/>
                  <a:gd name="T37" fmla="*/ 340 h 510"/>
                  <a:gd name="T38" fmla="*/ 340 w 340"/>
                  <a:gd name="T39" fmla="*/ 227 h 510"/>
                  <a:gd name="T40" fmla="*/ 226 w 340"/>
                  <a:gd name="T41" fmla="*/ 227 h 510"/>
                  <a:gd name="T42" fmla="*/ 226 w 340"/>
                  <a:gd name="T43" fmla="*/ 114 h 510"/>
                  <a:gd name="T44" fmla="*/ 170 w 340"/>
                  <a:gd name="T45" fmla="*/ 114 h 510"/>
                  <a:gd name="T46" fmla="*/ 170 w 340"/>
                  <a:gd name="T4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0" h="510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510"/>
                    </a:lnTo>
                    <a:lnTo>
                      <a:pt x="283" y="510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7" name="Freeform 281"/>
              <p:cNvSpPr>
                <a:spLocks/>
              </p:cNvSpPr>
              <p:nvPr/>
            </p:nvSpPr>
            <p:spPr bwMode="auto">
              <a:xfrm>
                <a:off x="7264" y="3421"/>
                <a:ext cx="283" cy="454"/>
              </a:xfrm>
              <a:custGeom>
                <a:avLst/>
                <a:gdLst>
                  <a:gd name="T0" fmla="*/ 170 w 283"/>
                  <a:gd name="T1" fmla="*/ 0 h 454"/>
                  <a:gd name="T2" fmla="*/ 170 w 283"/>
                  <a:gd name="T3" fmla="*/ 57 h 454"/>
                  <a:gd name="T4" fmla="*/ 227 w 283"/>
                  <a:gd name="T5" fmla="*/ 57 h 454"/>
                  <a:gd name="T6" fmla="*/ 227 w 283"/>
                  <a:gd name="T7" fmla="*/ 170 h 454"/>
                  <a:gd name="T8" fmla="*/ 283 w 283"/>
                  <a:gd name="T9" fmla="*/ 170 h 454"/>
                  <a:gd name="T10" fmla="*/ 283 w 283"/>
                  <a:gd name="T11" fmla="*/ 283 h 454"/>
                  <a:gd name="T12" fmla="*/ 227 w 283"/>
                  <a:gd name="T13" fmla="*/ 283 h 454"/>
                  <a:gd name="T14" fmla="*/ 227 w 283"/>
                  <a:gd name="T15" fmla="*/ 397 h 454"/>
                  <a:gd name="T16" fmla="*/ 283 w 283"/>
                  <a:gd name="T17" fmla="*/ 397 h 454"/>
                  <a:gd name="T18" fmla="*/ 283 w 283"/>
                  <a:gd name="T19" fmla="*/ 454 h 454"/>
                  <a:gd name="T20" fmla="*/ 57 w 283"/>
                  <a:gd name="T21" fmla="*/ 454 h 454"/>
                  <a:gd name="T22" fmla="*/ 57 w 283"/>
                  <a:gd name="T23" fmla="*/ 397 h 454"/>
                  <a:gd name="T24" fmla="*/ 0 w 283"/>
                  <a:gd name="T25" fmla="*/ 397 h 454"/>
                  <a:gd name="T26" fmla="*/ 0 w 283"/>
                  <a:gd name="T27" fmla="*/ 340 h 454"/>
                  <a:gd name="T28" fmla="*/ 57 w 283"/>
                  <a:gd name="T29" fmla="*/ 340 h 454"/>
                  <a:gd name="T30" fmla="*/ 57 w 283"/>
                  <a:gd name="T31" fmla="*/ 227 h 454"/>
                  <a:gd name="T32" fmla="*/ 0 w 283"/>
                  <a:gd name="T33" fmla="*/ 227 h 454"/>
                  <a:gd name="T34" fmla="*/ 0 w 283"/>
                  <a:gd name="T35" fmla="*/ 113 h 454"/>
                  <a:gd name="T36" fmla="*/ 57 w 283"/>
                  <a:gd name="T37" fmla="*/ 113 h 454"/>
                  <a:gd name="T38" fmla="*/ 57 w 283"/>
                  <a:gd name="T39" fmla="*/ 57 h 454"/>
                  <a:gd name="T40" fmla="*/ 113 w 283"/>
                  <a:gd name="T41" fmla="*/ 57 h 454"/>
                  <a:gd name="T42" fmla="*/ 113 w 283"/>
                  <a:gd name="T43" fmla="*/ 0 h 454"/>
                  <a:gd name="T44" fmla="*/ 170 w 283"/>
                  <a:gd name="T4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3" h="454">
                    <a:moveTo>
                      <a:pt x="170" y="0"/>
                    </a:move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283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18" name="Freeform 282"/>
              <p:cNvSpPr>
                <a:spLocks/>
              </p:cNvSpPr>
              <p:nvPr/>
            </p:nvSpPr>
            <p:spPr bwMode="auto">
              <a:xfrm>
                <a:off x="5903" y="2967"/>
                <a:ext cx="340" cy="397"/>
              </a:xfrm>
              <a:custGeom>
                <a:avLst/>
                <a:gdLst>
                  <a:gd name="T0" fmla="*/ 0 w 340"/>
                  <a:gd name="T1" fmla="*/ 0 h 397"/>
                  <a:gd name="T2" fmla="*/ 0 w 340"/>
                  <a:gd name="T3" fmla="*/ 170 h 397"/>
                  <a:gd name="T4" fmla="*/ 57 w 340"/>
                  <a:gd name="T5" fmla="*/ 170 h 397"/>
                  <a:gd name="T6" fmla="*/ 57 w 340"/>
                  <a:gd name="T7" fmla="*/ 227 h 397"/>
                  <a:gd name="T8" fmla="*/ 114 w 340"/>
                  <a:gd name="T9" fmla="*/ 227 h 397"/>
                  <a:gd name="T10" fmla="*/ 114 w 340"/>
                  <a:gd name="T11" fmla="*/ 341 h 397"/>
                  <a:gd name="T12" fmla="*/ 170 w 340"/>
                  <a:gd name="T13" fmla="*/ 341 h 397"/>
                  <a:gd name="T14" fmla="*/ 170 w 340"/>
                  <a:gd name="T15" fmla="*/ 397 h 397"/>
                  <a:gd name="T16" fmla="*/ 340 w 340"/>
                  <a:gd name="T17" fmla="*/ 397 h 397"/>
                  <a:gd name="T18" fmla="*/ 340 w 340"/>
                  <a:gd name="T19" fmla="*/ 227 h 397"/>
                  <a:gd name="T20" fmla="*/ 284 w 340"/>
                  <a:gd name="T21" fmla="*/ 227 h 397"/>
                  <a:gd name="T22" fmla="*/ 284 w 340"/>
                  <a:gd name="T23" fmla="*/ 170 h 397"/>
                  <a:gd name="T24" fmla="*/ 227 w 340"/>
                  <a:gd name="T25" fmla="*/ 170 h 397"/>
                  <a:gd name="T26" fmla="*/ 227 w 340"/>
                  <a:gd name="T27" fmla="*/ 114 h 397"/>
                  <a:gd name="T28" fmla="*/ 170 w 340"/>
                  <a:gd name="T29" fmla="*/ 114 h 397"/>
                  <a:gd name="T30" fmla="*/ 170 w 340"/>
                  <a:gd name="T31" fmla="*/ 57 h 397"/>
                  <a:gd name="T32" fmla="*/ 114 w 340"/>
                  <a:gd name="T33" fmla="*/ 57 h 397"/>
                  <a:gd name="T34" fmla="*/ 114 w 340"/>
                  <a:gd name="T35" fmla="*/ 0 h 397"/>
                  <a:gd name="T36" fmla="*/ 0 w 340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5" name="Freeform 289"/>
              <p:cNvSpPr>
                <a:spLocks/>
              </p:cNvSpPr>
              <p:nvPr/>
            </p:nvSpPr>
            <p:spPr bwMode="auto">
              <a:xfrm>
                <a:off x="5903" y="2911"/>
                <a:ext cx="624" cy="510"/>
              </a:xfrm>
              <a:custGeom>
                <a:avLst/>
                <a:gdLst>
                  <a:gd name="T0" fmla="*/ 0 w 624"/>
                  <a:gd name="T1" fmla="*/ 56 h 510"/>
                  <a:gd name="T2" fmla="*/ 0 w 624"/>
                  <a:gd name="T3" fmla="*/ 0 h 510"/>
                  <a:gd name="T4" fmla="*/ 340 w 624"/>
                  <a:gd name="T5" fmla="*/ 0 h 510"/>
                  <a:gd name="T6" fmla="*/ 340 w 624"/>
                  <a:gd name="T7" fmla="*/ 170 h 510"/>
                  <a:gd name="T8" fmla="*/ 454 w 624"/>
                  <a:gd name="T9" fmla="*/ 170 h 510"/>
                  <a:gd name="T10" fmla="*/ 454 w 624"/>
                  <a:gd name="T11" fmla="*/ 226 h 510"/>
                  <a:gd name="T12" fmla="*/ 624 w 624"/>
                  <a:gd name="T13" fmla="*/ 226 h 510"/>
                  <a:gd name="T14" fmla="*/ 624 w 624"/>
                  <a:gd name="T15" fmla="*/ 453 h 510"/>
                  <a:gd name="T16" fmla="*/ 397 w 624"/>
                  <a:gd name="T17" fmla="*/ 453 h 510"/>
                  <a:gd name="T18" fmla="*/ 397 w 624"/>
                  <a:gd name="T19" fmla="*/ 510 h 510"/>
                  <a:gd name="T20" fmla="*/ 340 w 624"/>
                  <a:gd name="T21" fmla="*/ 510 h 510"/>
                  <a:gd name="T22" fmla="*/ 340 w 624"/>
                  <a:gd name="T23" fmla="*/ 283 h 510"/>
                  <a:gd name="T24" fmla="*/ 284 w 624"/>
                  <a:gd name="T25" fmla="*/ 283 h 510"/>
                  <a:gd name="T26" fmla="*/ 284 w 624"/>
                  <a:gd name="T27" fmla="*/ 226 h 510"/>
                  <a:gd name="T28" fmla="*/ 227 w 624"/>
                  <a:gd name="T29" fmla="*/ 226 h 510"/>
                  <a:gd name="T30" fmla="*/ 227 w 624"/>
                  <a:gd name="T31" fmla="*/ 170 h 510"/>
                  <a:gd name="T32" fmla="*/ 170 w 624"/>
                  <a:gd name="T33" fmla="*/ 170 h 510"/>
                  <a:gd name="T34" fmla="*/ 170 w 624"/>
                  <a:gd name="T35" fmla="*/ 113 h 510"/>
                  <a:gd name="T36" fmla="*/ 114 w 624"/>
                  <a:gd name="T37" fmla="*/ 113 h 510"/>
                  <a:gd name="T38" fmla="*/ 114 w 624"/>
                  <a:gd name="T39" fmla="*/ 56 h 510"/>
                  <a:gd name="T40" fmla="*/ 0 w 624"/>
                  <a:gd name="T41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510">
                    <a:moveTo>
                      <a:pt x="0" y="56"/>
                    </a:moveTo>
                    <a:lnTo>
                      <a:pt x="0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226"/>
                    </a:lnTo>
                    <a:lnTo>
                      <a:pt x="624" y="226"/>
                    </a:lnTo>
                    <a:lnTo>
                      <a:pt x="624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6" name="Freeform 290"/>
              <p:cNvSpPr>
                <a:spLocks/>
              </p:cNvSpPr>
              <p:nvPr/>
            </p:nvSpPr>
            <p:spPr bwMode="auto">
              <a:xfrm>
                <a:off x="5450" y="1436"/>
                <a:ext cx="1134" cy="1134"/>
              </a:xfrm>
              <a:custGeom>
                <a:avLst/>
                <a:gdLst>
                  <a:gd name="T0" fmla="*/ 907 w 1134"/>
                  <a:gd name="T1" fmla="*/ 0 h 1134"/>
                  <a:gd name="T2" fmla="*/ 793 w 1134"/>
                  <a:gd name="T3" fmla="*/ 0 h 1134"/>
                  <a:gd name="T4" fmla="*/ 793 w 1134"/>
                  <a:gd name="T5" fmla="*/ 170 h 1134"/>
                  <a:gd name="T6" fmla="*/ 680 w 1134"/>
                  <a:gd name="T7" fmla="*/ 170 h 1134"/>
                  <a:gd name="T8" fmla="*/ 680 w 1134"/>
                  <a:gd name="T9" fmla="*/ 227 h 1134"/>
                  <a:gd name="T10" fmla="*/ 623 w 1134"/>
                  <a:gd name="T11" fmla="*/ 227 h 1134"/>
                  <a:gd name="T12" fmla="*/ 623 w 1134"/>
                  <a:gd name="T13" fmla="*/ 170 h 1134"/>
                  <a:gd name="T14" fmla="*/ 510 w 1134"/>
                  <a:gd name="T15" fmla="*/ 170 h 1134"/>
                  <a:gd name="T16" fmla="*/ 510 w 1134"/>
                  <a:gd name="T17" fmla="*/ 284 h 1134"/>
                  <a:gd name="T18" fmla="*/ 567 w 1134"/>
                  <a:gd name="T19" fmla="*/ 284 h 1134"/>
                  <a:gd name="T20" fmla="*/ 567 w 1134"/>
                  <a:gd name="T21" fmla="*/ 454 h 1134"/>
                  <a:gd name="T22" fmla="*/ 510 w 1134"/>
                  <a:gd name="T23" fmla="*/ 454 h 1134"/>
                  <a:gd name="T24" fmla="*/ 510 w 1134"/>
                  <a:gd name="T25" fmla="*/ 397 h 1134"/>
                  <a:gd name="T26" fmla="*/ 396 w 1134"/>
                  <a:gd name="T27" fmla="*/ 397 h 1134"/>
                  <a:gd name="T28" fmla="*/ 396 w 1134"/>
                  <a:gd name="T29" fmla="*/ 511 h 1134"/>
                  <a:gd name="T30" fmla="*/ 340 w 1134"/>
                  <a:gd name="T31" fmla="*/ 511 h 1134"/>
                  <a:gd name="T32" fmla="*/ 340 w 1134"/>
                  <a:gd name="T33" fmla="*/ 624 h 1134"/>
                  <a:gd name="T34" fmla="*/ 0 w 1134"/>
                  <a:gd name="T35" fmla="*/ 624 h 1134"/>
                  <a:gd name="T36" fmla="*/ 0 w 1134"/>
                  <a:gd name="T37" fmla="*/ 681 h 1134"/>
                  <a:gd name="T38" fmla="*/ 56 w 1134"/>
                  <a:gd name="T39" fmla="*/ 681 h 1134"/>
                  <a:gd name="T40" fmla="*/ 56 w 1134"/>
                  <a:gd name="T41" fmla="*/ 908 h 1134"/>
                  <a:gd name="T42" fmla="*/ 170 w 1134"/>
                  <a:gd name="T43" fmla="*/ 908 h 1134"/>
                  <a:gd name="T44" fmla="*/ 170 w 1134"/>
                  <a:gd name="T45" fmla="*/ 964 h 1134"/>
                  <a:gd name="T46" fmla="*/ 113 w 1134"/>
                  <a:gd name="T47" fmla="*/ 964 h 1134"/>
                  <a:gd name="T48" fmla="*/ 113 w 1134"/>
                  <a:gd name="T49" fmla="*/ 1134 h 1134"/>
                  <a:gd name="T50" fmla="*/ 510 w 1134"/>
                  <a:gd name="T51" fmla="*/ 1134 h 1134"/>
                  <a:gd name="T52" fmla="*/ 510 w 1134"/>
                  <a:gd name="T53" fmla="*/ 1078 h 1134"/>
                  <a:gd name="T54" fmla="*/ 737 w 1134"/>
                  <a:gd name="T55" fmla="*/ 1078 h 1134"/>
                  <a:gd name="T56" fmla="*/ 737 w 1134"/>
                  <a:gd name="T57" fmla="*/ 1021 h 1134"/>
                  <a:gd name="T58" fmla="*/ 793 w 1134"/>
                  <a:gd name="T59" fmla="*/ 1021 h 1134"/>
                  <a:gd name="T60" fmla="*/ 793 w 1134"/>
                  <a:gd name="T61" fmla="*/ 908 h 1134"/>
                  <a:gd name="T62" fmla="*/ 963 w 1134"/>
                  <a:gd name="T63" fmla="*/ 908 h 1134"/>
                  <a:gd name="T64" fmla="*/ 963 w 1134"/>
                  <a:gd name="T65" fmla="*/ 851 h 1134"/>
                  <a:gd name="T66" fmla="*/ 907 w 1134"/>
                  <a:gd name="T67" fmla="*/ 851 h 1134"/>
                  <a:gd name="T68" fmla="*/ 907 w 1134"/>
                  <a:gd name="T69" fmla="*/ 794 h 1134"/>
                  <a:gd name="T70" fmla="*/ 963 w 1134"/>
                  <a:gd name="T71" fmla="*/ 794 h 1134"/>
                  <a:gd name="T72" fmla="*/ 963 w 1134"/>
                  <a:gd name="T73" fmla="*/ 737 h 1134"/>
                  <a:gd name="T74" fmla="*/ 1020 w 1134"/>
                  <a:gd name="T75" fmla="*/ 737 h 1134"/>
                  <a:gd name="T76" fmla="*/ 1020 w 1134"/>
                  <a:gd name="T77" fmla="*/ 624 h 1134"/>
                  <a:gd name="T78" fmla="*/ 1134 w 1134"/>
                  <a:gd name="T79" fmla="*/ 624 h 1134"/>
                  <a:gd name="T80" fmla="*/ 1134 w 1134"/>
                  <a:gd name="T81" fmla="*/ 454 h 1134"/>
                  <a:gd name="T82" fmla="*/ 1077 w 1134"/>
                  <a:gd name="T83" fmla="*/ 454 h 1134"/>
                  <a:gd name="T84" fmla="*/ 1077 w 1134"/>
                  <a:gd name="T85" fmla="*/ 170 h 1134"/>
                  <a:gd name="T86" fmla="*/ 1077 w 1134"/>
                  <a:gd name="T87" fmla="*/ 114 h 1134"/>
                  <a:gd name="T88" fmla="*/ 963 w 1134"/>
                  <a:gd name="T89" fmla="*/ 114 h 1134"/>
                  <a:gd name="T90" fmla="*/ 963 w 1134"/>
                  <a:gd name="T91" fmla="*/ 57 h 1134"/>
                  <a:gd name="T92" fmla="*/ 907 w 1134"/>
                  <a:gd name="T93" fmla="*/ 57 h 1134"/>
                  <a:gd name="T94" fmla="*/ 907 w 1134"/>
                  <a:gd name="T9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4" h="1134">
                    <a:moveTo>
                      <a:pt x="907" y="0"/>
                    </a:moveTo>
                    <a:lnTo>
                      <a:pt x="793" y="0"/>
                    </a:lnTo>
                    <a:lnTo>
                      <a:pt x="793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3" y="227"/>
                    </a:lnTo>
                    <a:lnTo>
                      <a:pt x="623" y="170"/>
                    </a:lnTo>
                    <a:lnTo>
                      <a:pt x="510" y="170"/>
                    </a:lnTo>
                    <a:lnTo>
                      <a:pt x="510" y="284"/>
                    </a:lnTo>
                    <a:lnTo>
                      <a:pt x="567" y="284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396" y="397"/>
                    </a:lnTo>
                    <a:lnTo>
                      <a:pt x="396" y="511"/>
                    </a:lnTo>
                    <a:lnTo>
                      <a:pt x="340" y="511"/>
                    </a:lnTo>
                    <a:lnTo>
                      <a:pt x="340" y="624"/>
                    </a:lnTo>
                    <a:lnTo>
                      <a:pt x="0" y="624"/>
                    </a:lnTo>
                    <a:lnTo>
                      <a:pt x="0" y="681"/>
                    </a:lnTo>
                    <a:lnTo>
                      <a:pt x="56" y="681"/>
                    </a:lnTo>
                    <a:lnTo>
                      <a:pt x="56" y="908"/>
                    </a:lnTo>
                    <a:lnTo>
                      <a:pt x="170" y="908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1134"/>
                    </a:lnTo>
                    <a:lnTo>
                      <a:pt x="510" y="1134"/>
                    </a:lnTo>
                    <a:lnTo>
                      <a:pt x="510" y="1078"/>
                    </a:lnTo>
                    <a:lnTo>
                      <a:pt x="737" y="1078"/>
                    </a:lnTo>
                    <a:lnTo>
                      <a:pt x="737" y="1021"/>
                    </a:lnTo>
                    <a:lnTo>
                      <a:pt x="793" y="1021"/>
                    </a:lnTo>
                    <a:lnTo>
                      <a:pt x="793" y="908"/>
                    </a:lnTo>
                    <a:lnTo>
                      <a:pt x="963" y="908"/>
                    </a:lnTo>
                    <a:lnTo>
                      <a:pt x="963" y="851"/>
                    </a:lnTo>
                    <a:lnTo>
                      <a:pt x="907" y="851"/>
                    </a:lnTo>
                    <a:lnTo>
                      <a:pt x="907" y="794"/>
                    </a:lnTo>
                    <a:lnTo>
                      <a:pt x="963" y="794"/>
                    </a:lnTo>
                    <a:lnTo>
                      <a:pt x="963" y="737"/>
                    </a:lnTo>
                    <a:lnTo>
                      <a:pt x="1020" y="737"/>
                    </a:lnTo>
                    <a:lnTo>
                      <a:pt x="1020" y="624"/>
                    </a:lnTo>
                    <a:lnTo>
                      <a:pt x="1134" y="624"/>
                    </a:lnTo>
                    <a:lnTo>
                      <a:pt x="1134" y="454"/>
                    </a:lnTo>
                    <a:lnTo>
                      <a:pt x="1077" y="454"/>
                    </a:lnTo>
                    <a:lnTo>
                      <a:pt x="1077" y="170"/>
                    </a:lnTo>
                    <a:lnTo>
                      <a:pt x="1077" y="114"/>
                    </a:lnTo>
                    <a:lnTo>
                      <a:pt x="963" y="114"/>
                    </a:lnTo>
                    <a:lnTo>
                      <a:pt x="963" y="57"/>
                    </a:lnTo>
                    <a:lnTo>
                      <a:pt x="907" y="57"/>
                    </a:lnTo>
                    <a:lnTo>
                      <a:pt x="90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7" name="Freeform 291"/>
              <p:cNvSpPr>
                <a:spLocks/>
              </p:cNvSpPr>
              <p:nvPr/>
            </p:nvSpPr>
            <p:spPr bwMode="auto">
              <a:xfrm>
                <a:off x="5223" y="1493"/>
                <a:ext cx="794" cy="567"/>
              </a:xfrm>
              <a:custGeom>
                <a:avLst/>
                <a:gdLst>
                  <a:gd name="T0" fmla="*/ 794 w 794"/>
                  <a:gd name="T1" fmla="*/ 57 h 567"/>
                  <a:gd name="T2" fmla="*/ 794 w 794"/>
                  <a:gd name="T3" fmla="*/ 113 h 567"/>
                  <a:gd name="T4" fmla="*/ 737 w 794"/>
                  <a:gd name="T5" fmla="*/ 113 h 567"/>
                  <a:gd name="T6" fmla="*/ 737 w 794"/>
                  <a:gd name="T7" fmla="*/ 227 h 567"/>
                  <a:gd name="T8" fmla="*/ 794 w 794"/>
                  <a:gd name="T9" fmla="*/ 227 h 567"/>
                  <a:gd name="T10" fmla="*/ 794 w 794"/>
                  <a:gd name="T11" fmla="*/ 397 h 567"/>
                  <a:gd name="T12" fmla="*/ 737 w 794"/>
                  <a:gd name="T13" fmla="*/ 397 h 567"/>
                  <a:gd name="T14" fmla="*/ 737 w 794"/>
                  <a:gd name="T15" fmla="*/ 340 h 567"/>
                  <a:gd name="T16" fmla="*/ 623 w 794"/>
                  <a:gd name="T17" fmla="*/ 340 h 567"/>
                  <a:gd name="T18" fmla="*/ 623 w 794"/>
                  <a:gd name="T19" fmla="*/ 454 h 567"/>
                  <a:gd name="T20" fmla="*/ 567 w 794"/>
                  <a:gd name="T21" fmla="*/ 454 h 567"/>
                  <a:gd name="T22" fmla="*/ 567 w 794"/>
                  <a:gd name="T23" fmla="*/ 567 h 567"/>
                  <a:gd name="T24" fmla="*/ 170 w 794"/>
                  <a:gd name="T25" fmla="*/ 567 h 567"/>
                  <a:gd name="T26" fmla="*/ 170 w 794"/>
                  <a:gd name="T27" fmla="*/ 454 h 567"/>
                  <a:gd name="T28" fmla="*/ 56 w 794"/>
                  <a:gd name="T29" fmla="*/ 454 h 567"/>
                  <a:gd name="T30" fmla="*/ 56 w 794"/>
                  <a:gd name="T31" fmla="*/ 340 h 567"/>
                  <a:gd name="T32" fmla="*/ 0 w 794"/>
                  <a:gd name="T33" fmla="*/ 340 h 567"/>
                  <a:gd name="T34" fmla="*/ 0 w 794"/>
                  <a:gd name="T35" fmla="*/ 284 h 567"/>
                  <a:gd name="T36" fmla="*/ 56 w 794"/>
                  <a:gd name="T37" fmla="*/ 284 h 567"/>
                  <a:gd name="T38" fmla="*/ 56 w 794"/>
                  <a:gd name="T39" fmla="*/ 113 h 567"/>
                  <a:gd name="T40" fmla="*/ 170 w 794"/>
                  <a:gd name="T41" fmla="*/ 113 h 567"/>
                  <a:gd name="T42" fmla="*/ 170 w 794"/>
                  <a:gd name="T43" fmla="*/ 170 h 567"/>
                  <a:gd name="T44" fmla="*/ 283 w 794"/>
                  <a:gd name="T45" fmla="*/ 170 h 567"/>
                  <a:gd name="T46" fmla="*/ 283 w 794"/>
                  <a:gd name="T47" fmla="*/ 113 h 567"/>
                  <a:gd name="T48" fmla="*/ 397 w 794"/>
                  <a:gd name="T49" fmla="*/ 113 h 567"/>
                  <a:gd name="T50" fmla="*/ 397 w 794"/>
                  <a:gd name="T51" fmla="*/ 57 h 567"/>
                  <a:gd name="T52" fmla="*/ 567 w 794"/>
                  <a:gd name="T53" fmla="*/ 57 h 567"/>
                  <a:gd name="T54" fmla="*/ 567 w 794"/>
                  <a:gd name="T55" fmla="*/ 0 h 567"/>
                  <a:gd name="T56" fmla="*/ 737 w 794"/>
                  <a:gd name="T57" fmla="*/ 0 h 567"/>
                  <a:gd name="T58" fmla="*/ 737 w 794"/>
                  <a:gd name="T59" fmla="*/ 57 h 567"/>
                  <a:gd name="T60" fmla="*/ 794 w 794"/>
                  <a:gd name="T61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567">
                    <a:moveTo>
                      <a:pt x="794" y="57"/>
                    </a:move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23" y="340"/>
                    </a:lnTo>
                    <a:lnTo>
                      <a:pt x="623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170" y="567"/>
                    </a:lnTo>
                    <a:lnTo>
                      <a:pt x="170" y="454"/>
                    </a:lnTo>
                    <a:lnTo>
                      <a:pt x="56" y="45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8" name="Freeform 292"/>
              <p:cNvSpPr>
                <a:spLocks/>
              </p:cNvSpPr>
              <p:nvPr/>
            </p:nvSpPr>
            <p:spPr bwMode="auto">
              <a:xfrm>
                <a:off x="4769" y="1606"/>
                <a:ext cx="737" cy="851"/>
              </a:xfrm>
              <a:custGeom>
                <a:avLst/>
                <a:gdLst>
                  <a:gd name="T0" fmla="*/ 510 w 737"/>
                  <a:gd name="T1" fmla="*/ 0 h 851"/>
                  <a:gd name="T2" fmla="*/ 510 w 737"/>
                  <a:gd name="T3" fmla="*/ 171 h 851"/>
                  <a:gd name="T4" fmla="*/ 454 w 737"/>
                  <a:gd name="T5" fmla="*/ 171 h 851"/>
                  <a:gd name="T6" fmla="*/ 454 w 737"/>
                  <a:gd name="T7" fmla="*/ 227 h 851"/>
                  <a:gd name="T8" fmla="*/ 510 w 737"/>
                  <a:gd name="T9" fmla="*/ 227 h 851"/>
                  <a:gd name="T10" fmla="*/ 510 w 737"/>
                  <a:gd name="T11" fmla="*/ 341 h 851"/>
                  <a:gd name="T12" fmla="*/ 624 w 737"/>
                  <a:gd name="T13" fmla="*/ 341 h 851"/>
                  <a:gd name="T14" fmla="*/ 624 w 737"/>
                  <a:gd name="T15" fmla="*/ 454 h 851"/>
                  <a:gd name="T16" fmla="*/ 681 w 737"/>
                  <a:gd name="T17" fmla="*/ 454 h 851"/>
                  <a:gd name="T18" fmla="*/ 681 w 737"/>
                  <a:gd name="T19" fmla="*/ 511 h 851"/>
                  <a:gd name="T20" fmla="*/ 737 w 737"/>
                  <a:gd name="T21" fmla="*/ 511 h 851"/>
                  <a:gd name="T22" fmla="*/ 737 w 737"/>
                  <a:gd name="T23" fmla="*/ 624 h 851"/>
                  <a:gd name="T24" fmla="*/ 624 w 737"/>
                  <a:gd name="T25" fmla="*/ 624 h 851"/>
                  <a:gd name="T26" fmla="*/ 624 w 737"/>
                  <a:gd name="T27" fmla="*/ 567 h 851"/>
                  <a:gd name="T28" fmla="*/ 567 w 737"/>
                  <a:gd name="T29" fmla="*/ 567 h 851"/>
                  <a:gd name="T30" fmla="*/ 567 w 737"/>
                  <a:gd name="T31" fmla="*/ 681 h 851"/>
                  <a:gd name="T32" fmla="*/ 510 w 737"/>
                  <a:gd name="T33" fmla="*/ 681 h 851"/>
                  <a:gd name="T34" fmla="*/ 510 w 737"/>
                  <a:gd name="T35" fmla="*/ 851 h 851"/>
                  <a:gd name="T36" fmla="*/ 454 w 737"/>
                  <a:gd name="T37" fmla="*/ 851 h 851"/>
                  <a:gd name="T38" fmla="*/ 454 w 737"/>
                  <a:gd name="T39" fmla="*/ 794 h 851"/>
                  <a:gd name="T40" fmla="*/ 397 w 737"/>
                  <a:gd name="T41" fmla="*/ 794 h 851"/>
                  <a:gd name="T42" fmla="*/ 397 w 737"/>
                  <a:gd name="T43" fmla="*/ 738 h 851"/>
                  <a:gd name="T44" fmla="*/ 340 w 737"/>
                  <a:gd name="T45" fmla="*/ 738 h 851"/>
                  <a:gd name="T46" fmla="*/ 340 w 737"/>
                  <a:gd name="T47" fmla="*/ 681 h 851"/>
                  <a:gd name="T48" fmla="*/ 227 w 737"/>
                  <a:gd name="T49" fmla="*/ 681 h 851"/>
                  <a:gd name="T50" fmla="*/ 227 w 737"/>
                  <a:gd name="T51" fmla="*/ 624 h 851"/>
                  <a:gd name="T52" fmla="*/ 114 w 737"/>
                  <a:gd name="T53" fmla="*/ 624 h 851"/>
                  <a:gd name="T54" fmla="*/ 114 w 737"/>
                  <a:gd name="T55" fmla="*/ 511 h 851"/>
                  <a:gd name="T56" fmla="*/ 57 w 737"/>
                  <a:gd name="T57" fmla="*/ 511 h 851"/>
                  <a:gd name="T58" fmla="*/ 57 w 737"/>
                  <a:gd name="T59" fmla="*/ 397 h 851"/>
                  <a:gd name="T60" fmla="*/ 114 w 737"/>
                  <a:gd name="T61" fmla="*/ 397 h 851"/>
                  <a:gd name="T62" fmla="*/ 114 w 737"/>
                  <a:gd name="T63" fmla="*/ 227 h 851"/>
                  <a:gd name="T64" fmla="*/ 0 w 737"/>
                  <a:gd name="T65" fmla="*/ 227 h 851"/>
                  <a:gd name="T66" fmla="*/ 0 w 737"/>
                  <a:gd name="T67" fmla="*/ 0 h 851"/>
                  <a:gd name="T68" fmla="*/ 227 w 737"/>
                  <a:gd name="T69" fmla="*/ 0 h 851"/>
                  <a:gd name="T70" fmla="*/ 227 w 737"/>
                  <a:gd name="T71" fmla="*/ 57 h 851"/>
                  <a:gd name="T72" fmla="*/ 454 w 737"/>
                  <a:gd name="T73" fmla="*/ 57 h 851"/>
                  <a:gd name="T74" fmla="*/ 454 w 737"/>
                  <a:gd name="T75" fmla="*/ 0 h 851"/>
                  <a:gd name="T76" fmla="*/ 510 w 737"/>
                  <a:gd name="T77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851">
                    <a:moveTo>
                      <a:pt x="510" y="0"/>
                    </a:moveTo>
                    <a:lnTo>
                      <a:pt x="510" y="171"/>
                    </a:lnTo>
                    <a:lnTo>
                      <a:pt x="454" y="171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341"/>
                    </a:lnTo>
                    <a:lnTo>
                      <a:pt x="624" y="341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737" y="511"/>
                    </a:lnTo>
                    <a:lnTo>
                      <a:pt x="737" y="624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851"/>
                    </a:lnTo>
                    <a:lnTo>
                      <a:pt x="454" y="851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738"/>
                    </a:lnTo>
                    <a:lnTo>
                      <a:pt x="340" y="738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1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29" name="Freeform 293"/>
              <p:cNvSpPr>
                <a:spLocks/>
              </p:cNvSpPr>
              <p:nvPr/>
            </p:nvSpPr>
            <p:spPr bwMode="auto">
              <a:xfrm>
                <a:off x="4883" y="2173"/>
                <a:ext cx="850" cy="738"/>
              </a:xfrm>
              <a:custGeom>
                <a:avLst/>
                <a:gdLst>
                  <a:gd name="T0" fmla="*/ 0 w 850"/>
                  <a:gd name="T1" fmla="*/ 57 h 738"/>
                  <a:gd name="T2" fmla="*/ 113 w 850"/>
                  <a:gd name="T3" fmla="*/ 57 h 738"/>
                  <a:gd name="T4" fmla="*/ 113 w 850"/>
                  <a:gd name="T5" fmla="*/ 114 h 738"/>
                  <a:gd name="T6" fmla="*/ 226 w 850"/>
                  <a:gd name="T7" fmla="*/ 114 h 738"/>
                  <a:gd name="T8" fmla="*/ 226 w 850"/>
                  <a:gd name="T9" fmla="*/ 171 h 738"/>
                  <a:gd name="T10" fmla="*/ 283 w 850"/>
                  <a:gd name="T11" fmla="*/ 171 h 738"/>
                  <a:gd name="T12" fmla="*/ 283 w 850"/>
                  <a:gd name="T13" fmla="*/ 227 h 738"/>
                  <a:gd name="T14" fmla="*/ 340 w 850"/>
                  <a:gd name="T15" fmla="*/ 227 h 738"/>
                  <a:gd name="T16" fmla="*/ 340 w 850"/>
                  <a:gd name="T17" fmla="*/ 284 h 738"/>
                  <a:gd name="T18" fmla="*/ 396 w 850"/>
                  <a:gd name="T19" fmla="*/ 284 h 738"/>
                  <a:gd name="T20" fmla="*/ 396 w 850"/>
                  <a:gd name="T21" fmla="*/ 114 h 738"/>
                  <a:gd name="T22" fmla="*/ 453 w 850"/>
                  <a:gd name="T23" fmla="*/ 114 h 738"/>
                  <a:gd name="T24" fmla="*/ 453 w 850"/>
                  <a:gd name="T25" fmla="*/ 0 h 738"/>
                  <a:gd name="T26" fmla="*/ 510 w 850"/>
                  <a:gd name="T27" fmla="*/ 0 h 738"/>
                  <a:gd name="T28" fmla="*/ 510 w 850"/>
                  <a:gd name="T29" fmla="*/ 57 h 738"/>
                  <a:gd name="T30" fmla="*/ 623 w 850"/>
                  <a:gd name="T31" fmla="*/ 57 h 738"/>
                  <a:gd name="T32" fmla="*/ 623 w 850"/>
                  <a:gd name="T33" fmla="*/ 171 h 738"/>
                  <a:gd name="T34" fmla="*/ 737 w 850"/>
                  <a:gd name="T35" fmla="*/ 171 h 738"/>
                  <a:gd name="T36" fmla="*/ 737 w 850"/>
                  <a:gd name="T37" fmla="*/ 227 h 738"/>
                  <a:gd name="T38" fmla="*/ 680 w 850"/>
                  <a:gd name="T39" fmla="*/ 227 h 738"/>
                  <a:gd name="T40" fmla="*/ 680 w 850"/>
                  <a:gd name="T41" fmla="*/ 397 h 738"/>
                  <a:gd name="T42" fmla="*/ 850 w 850"/>
                  <a:gd name="T43" fmla="*/ 397 h 738"/>
                  <a:gd name="T44" fmla="*/ 850 w 850"/>
                  <a:gd name="T45" fmla="*/ 567 h 738"/>
                  <a:gd name="T46" fmla="*/ 850 w 850"/>
                  <a:gd name="T47" fmla="*/ 681 h 738"/>
                  <a:gd name="T48" fmla="*/ 793 w 850"/>
                  <a:gd name="T49" fmla="*/ 681 h 738"/>
                  <a:gd name="T50" fmla="*/ 793 w 850"/>
                  <a:gd name="T51" fmla="*/ 624 h 738"/>
                  <a:gd name="T52" fmla="*/ 680 w 850"/>
                  <a:gd name="T53" fmla="*/ 624 h 738"/>
                  <a:gd name="T54" fmla="*/ 680 w 850"/>
                  <a:gd name="T55" fmla="*/ 567 h 738"/>
                  <a:gd name="T56" fmla="*/ 623 w 850"/>
                  <a:gd name="T57" fmla="*/ 567 h 738"/>
                  <a:gd name="T58" fmla="*/ 623 w 850"/>
                  <a:gd name="T59" fmla="*/ 511 h 738"/>
                  <a:gd name="T60" fmla="*/ 567 w 850"/>
                  <a:gd name="T61" fmla="*/ 511 h 738"/>
                  <a:gd name="T62" fmla="*/ 567 w 850"/>
                  <a:gd name="T63" fmla="*/ 738 h 738"/>
                  <a:gd name="T64" fmla="*/ 396 w 850"/>
                  <a:gd name="T65" fmla="*/ 738 h 738"/>
                  <a:gd name="T66" fmla="*/ 396 w 850"/>
                  <a:gd name="T67" fmla="*/ 681 h 738"/>
                  <a:gd name="T68" fmla="*/ 340 w 850"/>
                  <a:gd name="T69" fmla="*/ 681 h 738"/>
                  <a:gd name="T70" fmla="*/ 340 w 850"/>
                  <a:gd name="T71" fmla="*/ 567 h 738"/>
                  <a:gd name="T72" fmla="*/ 283 w 850"/>
                  <a:gd name="T73" fmla="*/ 567 h 738"/>
                  <a:gd name="T74" fmla="*/ 283 w 850"/>
                  <a:gd name="T75" fmla="*/ 511 h 738"/>
                  <a:gd name="T76" fmla="*/ 226 w 850"/>
                  <a:gd name="T77" fmla="*/ 511 h 738"/>
                  <a:gd name="T78" fmla="*/ 226 w 850"/>
                  <a:gd name="T79" fmla="*/ 397 h 738"/>
                  <a:gd name="T80" fmla="*/ 170 w 850"/>
                  <a:gd name="T81" fmla="*/ 397 h 738"/>
                  <a:gd name="T82" fmla="*/ 170 w 850"/>
                  <a:gd name="T83" fmla="*/ 341 h 738"/>
                  <a:gd name="T84" fmla="*/ 0 w 850"/>
                  <a:gd name="T85" fmla="*/ 341 h 738"/>
                  <a:gd name="T86" fmla="*/ 0 w 850"/>
                  <a:gd name="T87" fmla="*/ 5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0" h="738">
                    <a:moveTo>
                      <a:pt x="0" y="57"/>
                    </a:moveTo>
                    <a:lnTo>
                      <a:pt x="113" y="57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171"/>
                    </a:lnTo>
                    <a:lnTo>
                      <a:pt x="283" y="171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96" y="284"/>
                    </a:lnTo>
                    <a:lnTo>
                      <a:pt x="396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623" y="57"/>
                    </a:lnTo>
                    <a:lnTo>
                      <a:pt x="623" y="171"/>
                    </a:lnTo>
                    <a:lnTo>
                      <a:pt x="737" y="171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397"/>
                    </a:lnTo>
                    <a:lnTo>
                      <a:pt x="850" y="397"/>
                    </a:lnTo>
                    <a:lnTo>
                      <a:pt x="850" y="567"/>
                    </a:lnTo>
                    <a:lnTo>
                      <a:pt x="850" y="681"/>
                    </a:lnTo>
                    <a:lnTo>
                      <a:pt x="793" y="681"/>
                    </a:lnTo>
                    <a:lnTo>
                      <a:pt x="793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623" y="567"/>
                    </a:lnTo>
                    <a:lnTo>
                      <a:pt x="623" y="511"/>
                    </a:lnTo>
                    <a:lnTo>
                      <a:pt x="567" y="511"/>
                    </a:lnTo>
                    <a:lnTo>
                      <a:pt x="567" y="738"/>
                    </a:lnTo>
                    <a:lnTo>
                      <a:pt x="396" y="738"/>
                    </a:lnTo>
                    <a:lnTo>
                      <a:pt x="396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26" y="511"/>
                    </a:lnTo>
                    <a:lnTo>
                      <a:pt x="226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0" y="341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0" name="Freeform 294"/>
              <p:cNvSpPr>
                <a:spLocks/>
              </p:cNvSpPr>
              <p:nvPr/>
            </p:nvSpPr>
            <p:spPr bwMode="auto">
              <a:xfrm>
                <a:off x="4769" y="2514"/>
                <a:ext cx="567" cy="567"/>
              </a:xfrm>
              <a:custGeom>
                <a:avLst/>
                <a:gdLst>
                  <a:gd name="T0" fmla="*/ 114 w 567"/>
                  <a:gd name="T1" fmla="*/ 0 h 567"/>
                  <a:gd name="T2" fmla="*/ 114 w 567"/>
                  <a:gd name="T3" fmla="*/ 56 h 567"/>
                  <a:gd name="T4" fmla="*/ 57 w 567"/>
                  <a:gd name="T5" fmla="*/ 56 h 567"/>
                  <a:gd name="T6" fmla="*/ 57 w 567"/>
                  <a:gd name="T7" fmla="*/ 113 h 567"/>
                  <a:gd name="T8" fmla="*/ 0 w 567"/>
                  <a:gd name="T9" fmla="*/ 113 h 567"/>
                  <a:gd name="T10" fmla="*/ 0 w 567"/>
                  <a:gd name="T11" fmla="*/ 340 h 567"/>
                  <a:gd name="T12" fmla="*/ 57 w 567"/>
                  <a:gd name="T13" fmla="*/ 340 h 567"/>
                  <a:gd name="T14" fmla="*/ 57 w 567"/>
                  <a:gd name="T15" fmla="*/ 453 h 567"/>
                  <a:gd name="T16" fmla="*/ 114 w 567"/>
                  <a:gd name="T17" fmla="*/ 453 h 567"/>
                  <a:gd name="T18" fmla="*/ 114 w 567"/>
                  <a:gd name="T19" fmla="*/ 510 h 567"/>
                  <a:gd name="T20" fmla="*/ 227 w 567"/>
                  <a:gd name="T21" fmla="*/ 510 h 567"/>
                  <a:gd name="T22" fmla="*/ 227 w 567"/>
                  <a:gd name="T23" fmla="*/ 567 h 567"/>
                  <a:gd name="T24" fmla="*/ 340 w 567"/>
                  <a:gd name="T25" fmla="*/ 567 h 567"/>
                  <a:gd name="T26" fmla="*/ 340 w 567"/>
                  <a:gd name="T27" fmla="*/ 510 h 567"/>
                  <a:gd name="T28" fmla="*/ 567 w 567"/>
                  <a:gd name="T29" fmla="*/ 510 h 567"/>
                  <a:gd name="T30" fmla="*/ 567 w 567"/>
                  <a:gd name="T31" fmla="*/ 397 h 567"/>
                  <a:gd name="T32" fmla="*/ 510 w 567"/>
                  <a:gd name="T33" fmla="*/ 397 h 567"/>
                  <a:gd name="T34" fmla="*/ 510 w 567"/>
                  <a:gd name="T35" fmla="*/ 340 h 567"/>
                  <a:gd name="T36" fmla="*/ 454 w 567"/>
                  <a:gd name="T37" fmla="*/ 340 h 567"/>
                  <a:gd name="T38" fmla="*/ 454 w 567"/>
                  <a:gd name="T39" fmla="*/ 226 h 567"/>
                  <a:gd name="T40" fmla="*/ 397 w 567"/>
                  <a:gd name="T41" fmla="*/ 226 h 567"/>
                  <a:gd name="T42" fmla="*/ 397 w 567"/>
                  <a:gd name="T43" fmla="*/ 170 h 567"/>
                  <a:gd name="T44" fmla="*/ 340 w 567"/>
                  <a:gd name="T45" fmla="*/ 170 h 567"/>
                  <a:gd name="T46" fmla="*/ 340 w 567"/>
                  <a:gd name="T47" fmla="*/ 56 h 567"/>
                  <a:gd name="T48" fmla="*/ 284 w 567"/>
                  <a:gd name="T49" fmla="*/ 56 h 567"/>
                  <a:gd name="T50" fmla="*/ 284 w 567"/>
                  <a:gd name="T51" fmla="*/ 0 h 567"/>
                  <a:gd name="T52" fmla="*/ 114 w 567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567">
                    <a:moveTo>
                      <a:pt x="114" y="0"/>
                    </a:moveTo>
                    <a:lnTo>
                      <a:pt x="114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567" y="510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1" name="Freeform 295"/>
              <p:cNvSpPr>
                <a:spLocks/>
              </p:cNvSpPr>
              <p:nvPr/>
            </p:nvSpPr>
            <p:spPr bwMode="auto">
              <a:xfrm>
                <a:off x="5279" y="2684"/>
                <a:ext cx="397" cy="510"/>
              </a:xfrm>
              <a:custGeom>
                <a:avLst/>
                <a:gdLst>
                  <a:gd name="T0" fmla="*/ 0 w 397"/>
                  <a:gd name="T1" fmla="*/ 340 h 510"/>
                  <a:gd name="T2" fmla="*/ 0 w 397"/>
                  <a:gd name="T3" fmla="*/ 397 h 510"/>
                  <a:gd name="T4" fmla="*/ 57 w 397"/>
                  <a:gd name="T5" fmla="*/ 397 h 510"/>
                  <a:gd name="T6" fmla="*/ 57 w 397"/>
                  <a:gd name="T7" fmla="*/ 510 h 510"/>
                  <a:gd name="T8" fmla="*/ 114 w 397"/>
                  <a:gd name="T9" fmla="*/ 510 h 510"/>
                  <a:gd name="T10" fmla="*/ 114 w 397"/>
                  <a:gd name="T11" fmla="*/ 453 h 510"/>
                  <a:gd name="T12" fmla="*/ 171 w 397"/>
                  <a:gd name="T13" fmla="*/ 453 h 510"/>
                  <a:gd name="T14" fmla="*/ 171 w 397"/>
                  <a:gd name="T15" fmla="*/ 397 h 510"/>
                  <a:gd name="T16" fmla="*/ 397 w 397"/>
                  <a:gd name="T17" fmla="*/ 397 h 510"/>
                  <a:gd name="T18" fmla="*/ 397 w 397"/>
                  <a:gd name="T19" fmla="*/ 113 h 510"/>
                  <a:gd name="T20" fmla="*/ 284 w 397"/>
                  <a:gd name="T21" fmla="*/ 113 h 510"/>
                  <a:gd name="T22" fmla="*/ 284 w 397"/>
                  <a:gd name="T23" fmla="*/ 56 h 510"/>
                  <a:gd name="T24" fmla="*/ 227 w 397"/>
                  <a:gd name="T25" fmla="*/ 56 h 510"/>
                  <a:gd name="T26" fmla="*/ 227 w 397"/>
                  <a:gd name="T27" fmla="*/ 0 h 510"/>
                  <a:gd name="T28" fmla="*/ 171 w 397"/>
                  <a:gd name="T29" fmla="*/ 0 h 510"/>
                  <a:gd name="T30" fmla="*/ 171 w 397"/>
                  <a:gd name="T31" fmla="*/ 227 h 510"/>
                  <a:gd name="T32" fmla="*/ 57 w 397"/>
                  <a:gd name="T33" fmla="*/ 227 h 510"/>
                  <a:gd name="T34" fmla="*/ 57 w 397"/>
                  <a:gd name="T35" fmla="*/ 340 h 510"/>
                  <a:gd name="T36" fmla="*/ 0 w 397"/>
                  <a:gd name="T37" fmla="*/ 3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510">
                    <a:moveTo>
                      <a:pt x="0" y="340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171" y="453"/>
                    </a:lnTo>
                    <a:lnTo>
                      <a:pt x="171" y="397"/>
                    </a:lnTo>
                    <a:lnTo>
                      <a:pt x="397" y="397"/>
                    </a:lnTo>
                    <a:lnTo>
                      <a:pt x="397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71" y="0"/>
                    </a:lnTo>
                    <a:lnTo>
                      <a:pt x="171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2" name="Freeform 296"/>
              <p:cNvSpPr>
                <a:spLocks/>
              </p:cNvSpPr>
              <p:nvPr/>
            </p:nvSpPr>
            <p:spPr bwMode="auto">
              <a:xfrm>
                <a:off x="4826" y="3024"/>
                <a:ext cx="737" cy="567"/>
              </a:xfrm>
              <a:custGeom>
                <a:avLst/>
                <a:gdLst>
                  <a:gd name="T0" fmla="*/ 510 w 737"/>
                  <a:gd name="T1" fmla="*/ 170 h 567"/>
                  <a:gd name="T2" fmla="*/ 510 w 737"/>
                  <a:gd name="T3" fmla="*/ 57 h 567"/>
                  <a:gd name="T4" fmla="*/ 453 w 737"/>
                  <a:gd name="T5" fmla="*/ 57 h 567"/>
                  <a:gd name="T6" fmla="*/ 453 w 737"/>
                  <a:gd name="T7" fmla="*/ 0 h 567"/>
                  <a:gd name="T8" fmla="*/ 283 w 737"/>
                  <a:gd name="T9" fmla="*/ 0 h 567"/>
                  <a:gd name="T10" fmla="*/ 283 w 737"/>
                  <a:gd name="T11" fmla="*/ 57 h 567"/>
                  <a:gd name="T12" fmla="*/ 170 w 737"/>
                  <a:gd name="T13" fmla="*/ 57 h 567"/>
                  <a:gd name="T14" fmla="*/ 170 w 737"/>
                  <a:gd name="T15" fmla="*/ 113 h 567"/>
                  <a:gd name="T16" fmla="*/ 0 w 737"/>
                  <a:gd name="T17" fmla="*/ 113 h 567"/>
                  <a:gd name="T18" fmla="*/ 0 w 737"/>
                  <a:gd name="T19" fmla="*/ 170 h 567"/>
                  <a:gd name="T20" fmla="*/ 57 w 737"/>
                  <a:gd name="T21" fmla="*/ 170 h 567"/>
                  <a:gd name="T22" fmla="*/ 57 w 737"/>
                  <a:gd name="T23" fmla="*/ 227 h 567"/>
                  <a:gd name="T24" fmla="*/ 113 w 737"/>
                  <a:gd name="T25" fmla="*/ 227 h 567"/>
                  <a:gd name="T26" fmla="*/ 113 w 737"/>
                  <a:gd name="T27" fmla="*/ 284 h 567"/>
                  <a:gd name="T28" fmla="*/ 227 w 737"/>
                  <a:gd name="T29" fmla="*/ 284 h 567"/>
                  <a:gd name="T30" fmla="*/ 227 w 737"/>
                  <a:gd name="T31" fmla="*/ 454 h 567"/>
                  <a:gd name="T32" fmla="*/ 340 w 737"/>
                  <a:gd name="T33" fmla="*/ 454 h 567"/>
                  <a:gd name="T34" fmla="*/ 340 w 737"/>
                  <a:gd name="T35" fmla="*/ 510 h 567"/>
                  <a:gd name="T36" fmla="*/ 567 w 737"/>
                  <a:gd name="T37" fmla="*/ 510 h 567"/>
                  <a:gd name="T38" fmla="*/ 567 w 737"/>
                  <a:gd name="T39" fmla="*/ 567 h 567"/>
                  <a:gd name="T40" fmla="*/ 737 w 737"/>
                  <a:gd name="T41" fmla="*/ 567 h 567"/>
                  <a:gd name="T42" fmla="*/ 737 w 737"/>
                  <a:gd name="T43" fmla="*/ 454 h 567"/>
                  <a:gd name="T44" fmla="*/ 624 w 737"/>
                  <a:gd name="T45" fmla="*/ 454 h 567"/>
                  <a:gd name="T46" fmla="*/ 624 w 737"/>
                  <a:gd name="T47" fmla="*/ 340 h 567"/>
                  <a:gd name="T48" fmla="*/ 567 w 737"/>
                  <a:gd name="T49" fmla="*/ 340 h 567"/>
                  <a:gd name="T50" fmla="*/ 567 w 737"/>
                  <a:gd name="T51" fmla="*/ 170 h 567"/>
                  <a:gd name="T52" fmla="*/ 510 w 737"/>
                  <a:gd name="T53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37" h="567">
                    <a:moveTo>
                      <a:pt x="510" y="170"/>
                    </a:move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227" y="284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454"/>
                    </a:lnTo>
                    <a:lnTo>
                      <a:pt x="624" y="454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51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3" name="Freeform 297"/>
              <p:cNvSpPr>
                <a:spLocks/>
              </p:cNvSpPr>
              <p:nvPr/>
            </p:nvSpPr>
            <p:spPr bwMode="auto">
              <a:xfrm>
                <a:off x="5393" y="2854"/>
                <a:ext cx="510" cy="624"/>
              </a:xfrm>
              <a:custGeom>
                <a:avLst/>
                <a:gdLst>
                  <a:gd name="T0" fmla="*/ 510 w 510"/>
                  <a:gd name="T1" fmla="*/ 57 h 624"/>
                  <a:gd name="T2" fmla="*/ 397 w 510"/>
                  <a:gd name="T3" fmla="*/ 57 h 624"/>
                  <a:gd name="T4" fmla="*/ 397 w 510"/>
                  <a:gd name="T5" fmla="*/ 0 h 624"/>
                  <a:gd name="T6" fmla="*/ 283 w 510"/>
                  <a:gd name="T7" fmla="*/ 0 h 624"/>
                  <a:gd name="T8" fmla="*/ 283 w 510"/>
                  <a:gd name="T9" fmla="*/ 227 h 624"/>
                  <a:gd name="T10" fmla="*/ 57 w 510"/>
                  <a:gd name="T11" fmla="*/ 227 h 624"/>
                  <a:gd name="T12" fmla="*/ 57 w 510"/>
                  <a:gd name="T13" fmla="*/ 283 h 624"/>
                  <a:gd name="T14" fmla="*/ 0 w 510"/>
                  <a:gd name="T15" fmla="*/ 283 h 624"/>
                  <a:gd name="T16" fmla="*/ 0 w 510"/>
                  <a:gd name="T17" fmla="*/ 510 h 624"/>
                  <a:gd name="T18" fmla="*/ 57 w 510"/>
                  <a:gd name="T19" fmla="*/ 510 h 624"/>
                  <a:gd name="T20" fmla="*/ 57 w 510"/>
                  <a:gd name="T21" fmla="*/ 624 h 624"/>
                  <a:gd name="T22" fmla="*/ 113 w 510"/>
                  <a:gd name="T23" fmla="*/ 624 h 624"/>
                  <a:gd name="T24" fmla="*/ 113 w 510"/>
                  <a:gd name="T25" fmla="*/ 510 h 624"/>
                  <a:gd name="T26" fmla="*/ 170 w 510"/>
                  <a:gd name="T27" fmla="*/ 510 h 624"/>
                  <a:gd name="T28" fmla="*/ 170 w 510"/>
                  <a:gd name="T29" fmla="*/ 397 h 624"/>
                  <a:gd name="T30" fmla="*/ 397 w 510"/>
                  <a:gd name="T31" fmla="*/ 397 h 624"/>
                  <a:gd name="T32" fmla="*/ 397 w 510"/>
                  <a:gd name="T33" fmla="*/ 227 h 624"/>
                  <a:gd name="T34" fmla="*/ 510 w 510"/>
                  <a:gd name="T35" fmla="*/ 227 h 624"/>
                  <a:gd name="T36" fmla="*/ 510 w 510"/>
                  <a:gd name="T37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624">
                    <a:moveTo>
                      <a:pt x="510" y="57"/>
                    </a:moveTo>
                    <a:lnTo>
                      <a:pt x="397" y="57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397"/>
                    </a:lnTo>
                    <a:lnTo>
                      <a:pt x="397" y="397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1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4" name="Freeform 298"/>
              <p:cNvSpPr>
                <a:spLocks/>
              </p:cNvSpPr>
              <p:nvPr/>
            </p:nvSpPr>
            <p:spPr bwMode="auto">
              <a:xfrm>
                <a:off x="5506" y="3081"/>
                <a:ext cx="794" cy="623"/>
              </a:xfrm>
              <a:custGeom>
                <a:avLst/>
                <a:gdLst>
                  <a:gd name="T0" fmla="*/ 57 w 794"/>
                  <a:gd name="T1" fmla="*/ 510 h 623"/>
                  <a:gd name="T2" fmla="*/ 57 w 794"/>
                  <a:gd name="T3" fmla="*/ 397 h 623"/>
                  <a:gd name="T4" fmla="*/ 0 w 794"/>
                  <a:gd name="T5" fmla="*/ 397 h 623"/>
                  <a:gd name="T6" fmla="*/ 0 w 794"/>
                  <a:gd name="T7" fmla="*/ 283 h 623"/>
                  <a:gd name="T8" fmla="*/ 57 w 794"/>
                  <a:gd name="T9" fmla="*/ 283 h 623"/>
                  <a:gd name="T10" fmla="*/ 57 w 794"/>
                  <a:gd name="T11" fmla="*/ 170 h 623"/>
                  <a:gd name="T12" fmla="*/ 284 w 794"/>
                  <a:gd name="T13" fmla="*/ 170 h 623"/>
                  <a:gd name="T14" fmla="*/ 284 w 794"/>
                  <a:gd name="T15" fmla="*/ 0 h 623"/>
                  <a:gd name="T16" fmla="*/ 397 w 794"/>
                  <a:gd name="T17" fmla="*/ 0 h 623"/>
                  <a:gd name="T18" fmla="*/ 397 w 794"/>
                  <a:gd name="T19" fmla="*/ 56 h 623"/>
                  <a:gd name="T20" fmla="*/ 454 w 794"/>
                  <a:gd name="T21" fmla="*/ 56 h 623"/>
                  <a:gd name="T22" fmla="*/ 454 w 794"/>
                  <a:gd name="T23" fmla="*/ 113 h 623"/>
                  <a:gd name="T24" fmla="*/ 511 w 794"/>
                  <a:gd name="T25" fmla="*/ 113 h 623"/>
                  <a:gd name="T26" fmla="*/ 511 w 794"/>
                  <a:gd name="T27" fmla="*/ 227 h 623"/>
                  <a:gd name="T28" fmla="*/ 567 w 794"/>
                  <a:gd name="T29" fmla="*/ 227 h 623"/>
                  <a:gd name="T30" fmla="*/ 567 w 794"/>
                  <a:gd name="T31" fmla="*/ 283 h 623"/>
                  <a:gd name="T32" fmla="*/ 737 w 794"/>
                  <a:gd name="T33" fmla="*/ 283 h 623"/>
                  <a:gd name="T34" fmla="*/ 737 w 794"/>
                  <a:gd name="T35" fmla="*/ 340 h 623"/>
                  <a:gd name="T36" fmla="*/ 794 w 794"/>
                  <a:gd name="T37" fmla="*/ 340 h 623"/>
                  <a:gd name="T38" fmla="*/ 794 w 794"/>
                  <a:gd name="T39" fmla="*/ 397 h 623"/>
                  <a:gd name="T40" fmla="*/ 737 w 794"/>
                  <a:gd name="T41" fmla="*/ 397 h 623"/>
                  <a:gd name="T42" fmla="*/ 737 w 794"/>
                  <a:gd name="T43" fmla="*/ 453 h 623"/>
                  <a:gd name="T44" fmla="*/ 567 w 794"/>
                  <a:gd name="T45" fmla="*/ 453 h 623"/>
                  <a:gd name="T46" fmla="*/ 567 w 794"/>
                  <a:gd name="T47" fmla="*/ 340 h 623"/>
                  <a:gd name="T48" fmla="*/ 511 w 794"/>
                  <a:gd name="T49" fmla="*/ 340 h 623"/>
                  <a:gd name="T50" fmla="*/ 511 w 794"/>
                  <a:gd name="T51" fmla="*/ 397 h 623"/>
                  <a:gd name="T52" fmla="*/ 397 w 794"/>
                  <a:gd name="T53" fmla="*/ 397 h 623"/>
                  <a:gd name="T54" fmla="*/ 397 w 794"/>
                  <a:gd name="T55" fmla="*/ 510 h 623"/>
                  <a:gd name="T56" fmla="*/ 454 w 794"/>
                  <a:gd name="T57" fmla="*/ 510 h 623"/>
                  <a:gd name="T58" fmla="*/ 454 w 794"/>
                  <a:gd name="T59" fmla="*/ 567 h 623"/>
                  <a:gd name="T60" fmla="*/ 340 w 794"/>
                  <a:gd name="T61" fmla="*/ 567 h 623"/>
                  <a:gd name="T62" fmla="*/ 340 w 794"/>
                  <a:gd name="T63" fmla="*/ 510 h 623"/>
                  <a:gd name="T64" fmla="*/ 227 w 794"/>
                  <a:gd name="T65" fmla="*/ 510 h 623"/>
                  <a:gd name="T66" fmla="*/ 227 w 794"/>
                  <a:gd name="T67" fmla="*/ 623 h 623"/>
                  <a:gd name="T68" fmla="*/ 114 w 794"/>
                  <a:gd name="T69" fmla="*/ 623 h 623"/>
                  <a:gd name="T70" fmla="*/ 114 w 794"/>
                  <a:gd name="T71" fmla="*/ 567 h 623"/>
                  <a:gd name="T72" fmla="*/ 57 w 794"/>
                  <a:gd name="T73" fmla="*/ 567 h 623"/>
                  <a:gd name="T74" fmla="*/ 57 w 794"/>
                  <a:gd name="T75" fmla="*/ 51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4" h="623">
                    <a:moveTo>
                      <a:pt x="57" y="510"/>
                    </a:moveTo>
                    <a:lnTo>
                      <a:pt x="57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397"/>
                    </a:lnTo>
                    <a:lnTo>
                      <a:pt x="397" y="397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27" y="510"/>
                    </a:lnTo>
                    <a:lnTo>
                      <a:pt x="227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6" name="Freeform 300"/>
              <p:cNvSpPr>
                <a:spLocks/>
              </p:cNvSpPr>
              <p:nvPr/>
            </p:nvSpPr>
            <p:spPr bwMode="auto">
              <a:xfrm>
                <a:off x="6357" y="4498"/>
                <a:ext cx="283" cy="114"/>
              </a:xfrm>
              <a:custGeom>
                <a:avLst/>
                <a:gdLst>
                  <a:gd name="T0" fmla="*/ 0 w 283"/>
                  <a:gd name="T1" fmla="*/ 0 h 114"/>
                  <a:gd name="T2" fmla="*/ 170 w 283"/>
                  <a:gd name="T3" fmla="*/ 0 h 114"/>
                  <a:gd name="T4" fmla="*/ 170 w 283"/>
                  <a:gd name="T5" fmla="*/ 57 h 114"/>
                  <a:gd name="T6" fmla="*/ 283 w 283"/>
                  <a:gd name="T7" fmla="*/ 57 h 114"/>
                  <a:gd name="T8" fmla="*/ 283 w 283"/>
                  <a:gd name="T9" fmla="*/ 114 h 114"/>
                  <a:gd name="T10" fmla="*/ 56 w 283"/>
                  <a:gd name="T11" fmla="*/ 114 h 114"/>
                  <a:gd name="T12" fmla="*/ 56 w 283"/>
                  <a:gd name="T13" fmla="*/ 57 h 114"/>
                  <a:gd name="T14" fmla="*/ 0 w 283"/>
                  <a:gd name="T15" fmla="*/ 57 h 114"/>
                  <a:gd name="T16" fmla="*/ 0 w 283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114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39" name="Freeform 303"/>
              <p:cNvSpPr>
                <a:spLocks/>
              </p:cNvSpPr>
              <p:nvPr/>
            </p:nvSpPr>
            <p:spPr bwMode="auto">
              <a:xfrm>
                <a:off x="5790" y="4498"/>
                <a:ext cx="283" cy="397"/>
              </a:xfrm>
              <a:custGeom>
                <a:avLst/>
                <a:gdLst>
                  <a:gd name="T0" fmla="*/ 283 w 283"/>
                  <a:gd name="T1" fmla="*/ 0 h 397"/>
                  <a:gd name="T2" fmla="*/ 283 w 283"/>
                  <a:gd name="T3" fmla="*/ 284 h 397"/>
                  <a:gd name="T4" fmla="*/ 170 w 283"/>
                  <a:gd name="T5" fmla="*/ 284 h 397"/>
                  <a:gd name="T6" fmla="*/ 170 w 283"/>
                  <a:gd name="T7" fmla="*/ 397 h 397"/>
                  <a:gd name="T8" fmla="*/ 56 w 283"/>
                  <a:gd name="T9" fmla="*/ 397 h 397"/>
                  <a:gd name="T10" fmla="*/ 56 w 283"/>
                  <a:gd name="T11" fmla="*/ 340 h 397"/>
                  <a:gd name="T12" fmla="*/ 0 w 283"/>
                  <a:gd name="T13" fmla="*/ 340 h 397"/>
                  <a:gd name="T14" fmla="*/ 0 w 283"/>
                  <a:gd name="T15" fmla="*/ 57 h 397"/>
                  <a:gd name="T16" fmla="*/ 56 w 283"/>
                  <a:gd name="T17" fmla="*/ 57 h 397"/>
                  <a:gd name="T18" fmla="*/ 56 w 283"/>
                  <a:gd name="T19" fmla="*/ 0 h 397"/>
                  <a:gd name="T20" fmla="*/ 283 w 283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397">
                    <a:moveTo>
                      <a:pt x="283" y="0"/>
                    </a:moveTo>
                    <a:lnTo>
                      <a:pt x="283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0" name="Freeform 304"/>
              <p:cNvSpPr>
                <a:spLocks/>
              </p:cNvSpPr>
              <p:nvPr/>
            </p:nvSpPr>
            <p:spPr bwMode="auto">
              <a:xfrm>
                <a:off x="6073" y="4498"/>
                <a:ext cx="511" cy="284"/>
              </a:xfrm>
              <a:custGeom>
                <a:avLst/>
                <a:gdLst>
                  <a:gd name="T0" fmla="*/ 511 w 511"/>
                  <a:gd name="T1" fmla="*/ 114 h 284"/>
                  <a:gd name="T2" fmla="*/ 511 w 511"/>
                  <a:gd name="T3" fmla="*/ 227 h 284"/>
                  <a:gd name="T4" fmla="*/ 397 w 511"/>
                  <a:gd name="T5" fmla="*/ 227 h 284"/>
                  <a:gd name="T6" fmla="*/ 397 w 511"/>
                  <a:gd name="T7" fmla="*/ 284 h 284"/>
                  <a:gd name="T8" fmla="*/ 170 w 511"/>
                  <a:gd name="T9" fmla="*/ 284 h 284"/>
                  <a:gd name="T10" fmla="*/ 170 w 511"/>
                  <a:gd name="T11" fmla="*/ 170 h 284"/>
                  <a:gd name="T12" fmla="*/ 0 w 511"/>
                  <a:gd name="T13" fmla="*/ 170 h 284"/>
                  <a:gd name="T14" fmla="*/ 0 w 511"/>
                  <a:gd name="T15" fmla="*/ 0 h 284"/>
                  <a:gd name="T16" fmla="*/ 284 w 511"/>
                  <a:gd name="T17" fmla="*/ 0 h 284"/>
                  <a:gd name="T18" fmla="*/ 284 w 511"/>
                  <a:gd name="T19" fmla="*/ 57 h 284"/>
                  <a:gd name="T20" fmla="*/ 340 w 511"/>
                  <a:gd name="T21" fmla="*/ 57 h 284"/>
                  <a:gd name="T22" fmla="*/ 340 w 511"/>
                  <a:gd name="T23" fmla="*/ 114 h 284"/>
                  <a:gd name="T24" fmla="*/ 511 w 511"/>
                  <a:gd name="T25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284">
                    <a:moveTo>
                      <a:pt x="511" y="114"/>
                    </a:moveTo>
                    <a:lnTo>
                      <a:pt x="511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170" y="284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511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1" name="Freeform 305"/>
              <p:cNvSpPr>
                <a:spLocks/>
              </p:cNvSpPr>
              <p:nvPr/>
            </p:nvSpPr>
            <p:spPr bwMode="auto">
              <a:xfrm>
                <a:off x="5393" y="4555"/>
                <a:ext cx="510" cy="567"/>
              </a:xfrm>
              <a:custGeom>
                <a:avLst/>
                <a:gdLst>
                  <a:gd name="T0" fmla="*/ 397 w 510"/>
                  <a:gd name="T1" fmla="*/ 57 h 567"/>
                  <a:gd name="T2" fmla="*/ 283 w 510"/>
                  <a:gd name="T3" fmla="*/ 57 h 567"/>
                  <a:gd name="T4" fmla="*/ 283 w 510"/>
                  <a:gd name="T5" fmla="*/ 0 h 567"/>
                  <a:gd name="T6" fmla="*/ 227 w 510"/>
                  <a:gd name="T7" fmla="*/ 0 h 567"/>
                  <a:gd name="T8" fmla="*/ 227 w 510"/>
                  <a:gd name="T9" fmla="*/ 57 h 567"/>
                  <a:gd name="T10" fmla="*/ 170 w 510"/>
                  <a:gd name="T11" fmla="*/ 57 h 567"/>
                  <a:gd name="T12" fmla="*/ 170 w 510"/>
                  <a:gd name="T13" fmla="*/ 113 h 567"/>
                  <a:gd name="T14" fmla="*/ 227 w 510"/>
                  <a:gd name="T15" fmla="*/ 113 h 567"/>
                  <a:gd name="T16" fmla="*/ 227 w 510"/>
                  <a:gd name="T17" fmla="*/ 227 h 567"/>
                  <a:gd name="T18" fmla="*/ 170 w 510"/>
                  <a:gd name="T19" fmla="*/ 227 h 567"/>
                  <a:gd name="T20" fmla="*/ 170 w 510"/>
                  <a:gd name="T21" fmla="*/ 340 h 567"/>
                  <a:gd name="T22" fmla="*/ 113 w 510"/>
                  <a:gd name="T23" fmla="*/ 340 h 567"/>
                  <a:gd name="T24" fmla="*/ 113 w 510"/>
                  <a:gd name="T25" fmla="*/ 397 h 567"/>
                  <a:gd name="T26" fmla="*/ 0 w 510"/>
                  <a:gd name="T27" fmla="*/ 397 h 567"/>
                  <a:gd name="T28" fmla="*/ 0 w 510"/>
                  <a:gd name="T29" fmla="*/ 454 h 567"/>
                  <a:gd name="T30" fmla="*/ 170 w 510"/>
                  <a:gd name="T31" fmla="*/ 454 h 567"/>
                  <a:gd name="T32" fmla="*/ 170 w 510"/>
                  <a:gd name="T33" fmla="*/ 397 h 567"/>
                  <a:gd name="T34" fmla="*/ 227 w 510"/>
                  <a:gd name="T35" fmla="*/ 397 h 567"/>
                  <a:gd name="T36" fmla="*/ 227 w 510"/>
                  <a:gd name="T37" fmla="*/ 567 h 567"/>
                  <a:gd name="T38" fmla="*/ 283 w 510"/>
                  <a:gd name="T39" fmla="*/ 567 h 567"/>
                  <a:gd name="T40" fmla="*/ 283 w 510"/>
                  <a:gd name="T41" fmla="*/ 510 h 567"/>
                  <a:gd name="T42" fmla="*/ 340 w 510"/>
                  <a:gd name="T43" fmla="*/ 510 h 567"/>
                  <a:gd name="T44" fmla="*/ 340 w 510"/>
                  <a:gd name="T45" fmla="*/ 454 h 567"/>
                  <a:gd name="T46" fmla="*/ 397 w 510"/>
                  <a:gd name="T47" fmla="*/ 454 h 567"/>
                  <a:gd name="T48" fmla="*/ 453 w 510"/>
                  <a:gd name="T49" fmla="*/ 454 h 567"/>
                  <a:gd name="T50" fmla="*/ 453 w 510"/>
                  <a:gd name="T51" fmla="*/ 397 h 567"/>
                  <a:gd name="T52" fmla="*/ 510 w 510"/>
                  <a:gd name="T53" fmla="*/ 397 h 567"/>
                  <a:gd name="T54" fmla="*/ 510 w 510"/>
                  <a:gd name="T55" fmla="*/ 340 h 567"/>
                  <a:gd name="T56" fmla="*/ 453 w 510"/>
                  <a:gd name="T57" fmla="*/ 340 h 567"/>
                  <a:gd name="T58" fmla="*/ 453 w 510"/>
                  <a:gd name="T59" fmla="*/ 283 h 567"/>
                  <a:gd name="T60" fmla="*/ 397 w 510"/>
                  <a:gd name="T61" fmla="*/ 283 h 567"/>
                  <a:gd name="T62" fmla="*/ 397 w 510"/>
                  <a:gd name="T6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567">
                    <a:moveTo>
                      <a:pt x="397" y="57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7" y="283"/>
                    </a:lnTo>
                    <a:lnTo>
                      <a:pt x="39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2" name="Freeform 306"/>
              <p:cNvSpPr>
                <a:spLocks/>
              </p:cNvSpPr>
              <p:nvPr/>
            </p:nvSpPr>
            <p:spPr bwMode="auto">
              <a:xfrm>
                <a:off x="5676" y="4328"/>
                <a:ext cx="341" cy="284"/>
              </a:xfrm>
              <a:custGeom>
                <a:avLst/>
                <a:gdLst>
                  <a:gd name="T0" fmla="*/ 341 w 341"/>
                  <a:gd name="T1" fmla="*/ 114 h 284"/>
                  <a:gd name="T2" fmla="*/ 284 w 341"/>
                  <a:gd name="T3" fmla="*/ 114 h 284"/>
                  <a:gd name="T4" fmla="*/ 284 w 341"/>
                  <a:gd name="T5" fmla="*/ 57 h 284"/>
                  <a:gd name="T6" fmla="*/ 227 w 341"/>
                  <a:gd name="T7" fmla="*/ 57 h 284"/>
                  <a:gd name="T8" fmla="*/ 227 w 341"/>
                  <a:gd name="T9" fmla="*/ 0 h 284"/>
                  <a:gd name="T10" fmla="*/ 114 w 341"/>
                  <a:gd name="T11" fmla="*/ 0 h 284"/>
                  <a:gd name="T12" fmla="*/ 114 w 341"/>
                  <a:gd name="T13" fmla="*/ 114 h 284"/>
                  <a:gd name="T14" fmla="*/ 57 w 341"/>
                  <a:gd name="T15" fmla="*/ 114 h 284"/>
                  <a:gd name="T16" fmla="*/ 57 w 341"/>
                  <a:gd name="T17" fmla="*/ 170 h 284"/>
                  <a:gd name="T18" fmla="*/ 0 w 341"/>
                  <a:gd name="T19" fmla="*/ 170 h 284"/>
                  <a:gd name="T20" fmla="*/ 0 w 341"/>
                  <a:gd name="T21" fmla="*/ 284 h 284"/>
                  <a:gd name="T22" fmla="*/ 114 w 341"/>
                  <a:gd name="T23" fmla="*/ 284 h 284"/>
                  <a:gd name="T24" fmla="*/ 114 w 341"/>
                  <a:gd name="T25" fmla="*/ 227 h 284"/>
                  <a:gd name="T26" fmla="*/ 170 w 341"/>
                  <a:gd name="T27" fmla="*/ 227 h 284"/>
                  <a:gd name="T28" fmla="*/ 170 w 341"/>
                  <a:gd name="T29" fmla="*/ 170 h 284"/>
                  <a:gd name="T30" fmla="*/ 341 w 341"/>
                  <a:gd name="T31" fmla="*/ 170 h 284"/>
                  <a:gd name="T32" fmla="*/ 341 w 341"/>
                  <a:gd name="T33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1" h="284">
                    <a:moveTo>
                      <a:pt x="341" y="114"/>
                    </a:moveTo>
                    <a:lnTo>
                      <a:pt x="284" y="114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341" y="170"/>
                    </a:lnTo>
                    <a:lnTo>
                      <a:pt x="341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3" name="Freeform 307"/>
              <p:cNvSpPr>
                <a:spLocks/>
              </p:cNvSpPr>
              <p:nvPr/>
            </p:nvSpPr>
            <p:spPr bwMode="auto">
              <a:xfrm>
                <a:off x="5506" y="4101"/>
                <a:ext cx="340" cy="454"/>
              </a:xfrm>
              <a:custGeom>
                <a:avLst/>
                <a:gdLst>
                  <a:gd name="T0" fmla="*/ 284 w 340"/>
                  <a:gd name="T1" fmla="*/ 114 h 454"/>
                  <a:gd name="T2" fmla="*/ 170 w 340"/>
                  <a:gd name="T3" fmla="*/ 114 h 454"/>
                  <a:gd name="T4" fmla="*/ 170 w 340"/>
                  <a:gd name="T5" fmla="*/ 0 h 454"/>
                  <a:gd name="T6" fmla="*/ 114 w 340"/>
                  <a:gd name="T7" fmla="*/ 0 h 454"/>
                  <a:gd name="T8" fmla="*/ 114 w 340"/>
                  <a:gd name="T9" fmla="*/ 114 h 454"/>
                  <a:gd name="T10" fmla="*/ 0 w 340"/>
                  <a:gd name="T11" fmla="*/ 114 h 454"/>
                  <a:gd name="T12" fmla="*/ 0 w 340"/>
                  <a:gd name="T13" fmla="*/ 284 h 454"/>
                  <a:gd name="T14" fmla="*/ 57 w 340"/>
                  <a:gd name="T15" fmla="*/ 284 h 454"/>
                  <a:gd name="T16" fmla="*/ 57 w 340"/>
                  <a:gd name="T17" fmla="*/ 397 h 454"/>
                  <a:gd name="T18" fmla="*/ 114 w 340"/>
                  <a:gd name="T19" fmla="*/ 397 h 454"/>
                  <a:gd name="T20" fmla="*/ 114 w 340"/>
                  <a:gd name="T21" fmla="*/ 454 h 454"/>
                  <a:gd name="T22" fmla="*/ 170 w 340"/>
                  <a:gd name="T23" fmla="*/ 454 h 454"/>
                  <a:gd name="T24" fmla="*/ 170 w 340"/>
                  <a:gd name="T25" fmla="*/ 397 h 454"/>
                  <a:gd name="T26" fmla="*/ 227 w 340"/>
                  <a:gd name="T27" fmla="*/ 397 h 454"/>
                  <a:gd name="T28" fmla="*/ 227 w 340"/>
                  <a:gd name="T29" fmla="*/ 341 h 454"/>
                  <a:gd name="T30" fmla="*/ 284 w 340"/>
                  <a:gd name="T31" fmla="*/ 341 h 454"/>
                  <a:gd name="T32" fmla="*/ 284 w 340"/>
                  <a:gd name="T33" fmla="*/ 227 h 454"/>
                  <a:gd name="T34" fmla="*/ 340 w 340"/>
                  <a:gd name="T35" fmla="*/ 227 h 454"/>
                  <a:gd name="T36" fmla="*/ 340 w 340"/>
                  <a:gd name="T37" fmla="*/ 170 h 454"/>
                  <a:gd name="T38" fmla="*/ 284 w 340"/>
                  <a:gd name="T39" fmla="*/ 170 h 454"/>
                  <a:gd name="T40" fmla="*/ 284 w 340"/>
                  <a:gd name="T4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284" y="114"/>
                    </a:moveTo>
                    <a:lnTo>
                      <a:pt x="170" y="114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4" name="Freeform 308"/>
              <p:cNvSpPr>
                <a:spLocks/>
              </p:cNvSpPr>
              <p:nvPr/>
            </p:nvSpPr>
            <p:spPr bwMode="auto">
              <a:xfrm>
                <a:off x="5166" y="4328"/>
                <a:ext cx="454" cy="284"/>
              </a:xfrm>
              <a:custGeom>
                <a:avLst/>
                <a:gdLst>
                  <a:gd name="T0" fmla="*/ 397 w 454"/>
                  <a:gd name="T1" fmla="*/ 57 h 284"/>
                  <a:gd name="T2" fmla="*/ 227 w 454"/>
                  <a:gd name="T3" fmla="*/ 57 h 284"/>
                  <a:gd name="T4" fmla="*/ 227 w 454"/>
                  <a:gd name="T5" fmla="*/ 0 h 284"/>
                  <a:gd name="T6" fmla="*/ 113 w 454"/>
                  <a:gd name="T7" fmla="*/ 0 h 284"/>
                  <a:gd name="T8" fmla="*/ 113 w 454"/>
                  <a:gd name="T9" fmla="*/ 57 h 284"/>
                  <a:gd name="T10" fmla="*/ 57 w 454"/>
                  <a:gd name="T11" fmla="*/ 57 h 284"/>
                  <a:gd name="T12" fmla="*/ 57 w 454"/>
                  <a:gd name="T13" fmla="*/ 114 h 284"/>
                  <a:gd name="T14" fmla="*/ 0 w 454"/>
                  <a:gd name="T15" fmla="*/ 114 h 284"/>
                  <a:gd name="T16" fmla="*/ 0 w 454"/>
                  <a:gd name="T17" fmla="*/ 170 h 284"/>
                  <a:gd name="T18" fmla="*/ 57 w 454"/>
                  <a:gd name="T19" fmla="*/ 170 h 284"/>
                  <a:gd name="T20" fmla="*/ 57 w 454"/>
                  <a:gd name="T21" fmla="*/ 227 h 284"/>
                  <a:gd name="T22" fmla="*/ 113 w 454"/>
                  <a:gd name="T23" fmla="*/ 227 h 284"/>
                  <a:gd name="T24" fmla="*/ 113 w 454"/>
                  <a:gd name="T25" fmla="*/ 284 h 284"/>
                  <a:gd name="T26" fmla="*/ 284 w 454"/>
                  <a:gd name="T27" fmla="*/ 284 h 284"/>
                  <a:gd name="T28" fmla="*/ 284 w 454"/>
                  <a:gd name="T29" fmla="*/ 227 h 284"/>
                  <a:gd name="T30" fmla="*/ 340 w 454"/>
                  <a:gd name="T31" fmla="*/ 227 h 284"/>
                  <a:gd name="T32" fmla="*/ 340 w 454"/>
                  <a:gd name="T33" fmla="*/ 284 h 284"/>
                  <a:gd name="T34" fmla="*/ 454 w 454"/>
                  <a:gd name="T35" fmla="*/ 284 h 284"/>
                  <a:gd name="T36" fmla="*/ 454 w 454"/>
                  <a:gd name="T37" fmla="*/ 170 h 284"/>
                  <a:gd name="T38" fmla="*/ 397 w 454"/>
                  <a:gd name="T39" fmla="*/ 170 h 284"/>
                  <a:gd name="T40" fmla="*/ 397 w 454"/>
                  <a:gd name="T41" fmla="*/ 5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284">
                    <a:moveTo>
                      <a:pt x="397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454" y="284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5" name="Freeform 309"/>
              <p:cNvSpPr>
                <a:spLocks/>
              </p:cNvSpPr>
              <p:nvPr/>
            </p:nvSpPr>
            <p:spPr bwMode="auto">
              <a:xfrm>
                <a:off x="5223" y="4045"/>
                <a:ext cx="397" cy="340"/>
              </a:xfrm>
              <a:custGeom>
                <a:avLst/>
                <a:gdLst>
                  <a:gd name="T0" fmla="*/ 397 w 397"/>
                  <a:gd name="T1" fmla="*/ 56 h 340"/>
                  <a:gd name="T2" fmla="*/ 227 w 397"/>
                  <a:gd name="T3" fmla="*/ 56 h 340"/>
                  <a:gd name="T4" fmla="*/ 227 w 397"/>
                  <a:gd name="T5" fmla="*/ 0 h 340"/>
                  <a:gd name="T6" fmla="*/ 170 w 397"/>
                  <a:gd name="T7" fmla="*/ 0 h 340"/>
                  <a:gd name="T8" fmla="*/ 170 w 397"/>
                  <a:gd name="T9" fmla="*/ 56 h 340"/>
                  <a:gd name="T10" fmla="*/ 113 w 397"/>
                  <a:gd name="T11" fmla="*/ 56 h 340"/>
                  <a:gd name="T12" fmla="*/ 113 w 397"/>
                  <a:gd name="T13" fmla="*/ 170 h 340"/>
                  <a:gd name="T14" fmla="*/ 0 w 397"/>
                  <a:gd name="T15" fmla="*/ 170 h 340"/>
                  <a:gd name="T16" fmla="*/ 0 w 397"/>
                  <a:gd name="T17" fmla="*/ 340 h 340"/>
                  <a:gd name="T18" fmla="*/ 56 w 397"/>
                  <a:gd name="T19" fmla="*/ 340 h 340"/>
                  <a:gd name="T20" fmla="*/ 56 w 397"/>
                  <a:gd name="T21" fmla="*/ 283 h 340"/>
                  <a:gd name="T22" fmla="*/ 170 w 397"/>
                  <a:gd name="T23" fmla="*/ 283 h 340"/>
                  <a:gd name="T24" fmla="*/ 170 w 397"/>
                  <a:gd name="T25" fmla="*/ 340 h 340"/>
                  <a:gd name="T26" fmla="*/ 283 w 397"/>
                  <a:gd name="T27" fmla="*/ 340 h 340"/>
                  <a:gd name="T28" fmla="*/ 283 w 397"/>
                  <a:gd name="T29" fmla="*/ 170 h 340"/>
                  <a:gd name="T30" fmla="*/ 397 w 397"/>
                  <a:gd name="T31" fmla="*/ 170 h 340"/>
                  <a:gd name="T32" fmla="*/ 397 w 397"/>
                  <a:gd name="T33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56"/>
                    </a:moveTo>
                    <a:lnTo>
                      <a:pt x="227" y="56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170"/>
                    </a:lnTo>
                    <a:lnTo>
                      <a:pt x="397" y="170"/>
                    </a:lnTo>
                    <a:lnTo>
                      <a:pt x="397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7" name="Freeform 311"/>
              <p:cNvSpPr>
                <a:spLocks/>
              </p:cNvSpPr>
              <p:nvPr/>
            </p:nvSpPr>
            <p:spPr bwMode="auto">
              <a:xfrm>
                <a:off x="4542" y="3478"/>
                <a:ext cx="1134" cy="964"/>
              </a:xfrm>
              <a:custGeom>
                <a:avLst/>
                <a:gdLst>
                  <a:gd name="T0" fmla="*/ 1021 w 1134"/>
                  <a:gd name="T1" fmla="*/ 113 h 964"/>
                  <a:gd name="T2" fmla="*/ 851 w 1134"/>
                  <a:gd name="T3" fmla="*/ 113 h 964"/>
                  <a:gd name="T4" fmla="*/ 851 w 1134"/>
                  <a:gd name="T5" fmla="*/ 56 h 964"/>
                  <a:gd name="T6" fmla="*/ 624 w 1134"/>
                  <a:gd name="T7" fmla="*/ 56 h 964"/>
                  <a:gd name="T8" fmla="*/ 624 w 1134"/>
                  <a:gd name="T9" fmla="*/ 0 h 964"/>
                  <a:gd name="T10" fmla="*/ 511 w 1134"/>
                  <a:gd name="T11" fmla="*/ 0 h 964"/>
                  <a:gd name="T12" fmla="*/ 511 w 1134"/>
                  <a:gd name="T13" fmla="*/ 113 h 964"/>
                  <a:gd name="T14" fmla="*/ 341 w 1134"/>
                  <a:gd name="T15" fmla="*/ 113 h 964"/>
                  <a:gd name="T16" fmla="*/ 341 w 1134"/>
                  <a:gd name="T17" fmla="*/ 56 h 964"/>
                  <a:gd name="T18" fmla="*/ 397 w 1134"/>
                  <a:gd name="T19" fmla="*/ 56 h 964"/>
                  <a:gd name="T20" fmla="*/ 397 w 1134"/>
                  <a:gd name="T21" fmla="*/ 0 h 964"/>
                  <a:gd name="T22" fmla="*/ 284 w 1134"/>
                  <a:gd name="T23" fmla="*/ 0 h 964"/>
                  <a:gd name="T24" fmla="*/ 284 w 1134"/>
                  <a:gd name="T25" fmla="*/ 170 h 964"/>
                  <a:gd name="T26" fmla="*/ 227 w 1134"/>
                  <a:gd name="T27" fmla="*/ 170 h 964"/>
                  <a:gd name="T28" fmla="*/ 227 w 1134"/>
                  <a:gd name="T29" fmla="*/ 283 h 964"/>
                  <a:gd name="T30" fmla="*/ 170 w 1134"/>
                  <a:gd name="T31" fmla="*/ 283 h 964"/>
                  <a:gd name="T32" fmla="*/ 170 w 1134"/>
                  <a:gd name="T33" fmla="*/ 340 h 964"/>
                  <a:gd name="T34" fmla="*/ 0 w 1134"/>
                  <a:gd name="T35" fmla="*/ 340 h 964"/>
                  <a:gd name="T36" fmla="*/ 0 w 1134"/>
                  <a:gd name="T37" fmla="*/ 397 h 964"/>
                  <a:gd name="T38" fmla="*/ 57 w 1134"/>
                  <a:gd name="T39" fmla="*/ 397 h 964"/>
                  <a:gd name="T40" fmla="*/ 57 w 1134"/>
                  <a:gd name="T41" fmla="*/ 453 h 964"/>
                  <a:gd name="T42" fmla="*/ 114 w 1134"/>
                  <a:gd name="T43" fmla="*/ 453 h 964"/>
                  <a:gd name="T44" fmla="*/ 114 w 1134"/>
                  <a:gd name="T45" fmla="*/ 510 h 964"/>
                  <a:gd name="T46" fmla="*/ 284 w 1134"/>
                  <a:gd name="T47" fmla="*/ 510 h 964"/>
                  <a:gd name="T48" fmla="*/ 284 w 1134"/>
                  <a:gd name="T49" fmla="*/ 567 h 964"/>
                  <a:gd name="T50" fmla="*/ 341 w 1134"/>
                  <a:gd name="T51" fmla="*/ 567 h 964"/>
                  <a:gd name="T52" fmla="*/ 341 w 1134"/>
                  <a:gd name="T53" fmla="*/ 623 h 964"/>
                  <a:gd name="T54" fmla="*/ 454 w 1134"/>
                  <a:gd name="T55" fmla="*/ 623 h 964"/>
                  <a:gd name="T56" fmla="*/ 454 w 1134"/>
                  <a:gd name="T57" fmla="*/ 567 h 964"/>
                  <a:gd name="T58" fmla="*/ 511 w 1134"/>
                  <a:gd name="T59" fmla="*/ 567 h 964"/>
                  <a:gd name="T60" fmla="*/ 511 w 1134"/>
                  <a:gd name="T61" fmla="*/ 623 h 964"/>
                  <a:gd name="T62" fmla="*/ 567 w 1134"/>
                  <a:gd name="T63" fmla="*/ 623 h 964"/>
                  <a:gd name="T64" fmla="*/ 567 w 1134"/>
                  <a:gd name="T65" fmla="*/ 737 h 964"/>
                  <a:gd name="T66" fmla="*/ 511 w 1134"/>
                  <a:gd name="T67" fmla="*/ 737 h 964"/>
                  <a:gd name="T68" fmla="*/ 511 w 1134"/>
                  <a:gd name="T69" fmla="*/ 850 h 964"/>
                  <a:gd name="T70" fmla="*/ 567 w 1134"/>
                  <a:gd name="T71" fmla="*/ 850 h 964"/>
                  <a:gd name="T72" fmla="*/ 567 w 1134"/>
                  <a:gd name="T73" fmla="*/ 907 h 964"/>
                  <a:gd name="T74" fmla="*/ 624 w 1134"/>
                  <a:gd name="T75" fmla="*/ 907 h 964"/>
                  <a:gd name="T76" fmla="*/ 624 w 1134"/>
                  <a:gd name="T77" fmla="*/ 964 h 964"/>
                  <a:gd name="T78" fmla="*/ 681 w 1134"/>
                  <a:gd name="T79" fmla="*/ 964 h 964"/>
                  <a:gd name="T80" fmla="*/ 681 w 1134"/>
                  <a:gd name="T81" fmla="*/ 737 h 964"/>
                  <a:gd name="T82" fmla="*/ 794 w 1134"/>
                  <a:gd name="T83" fmla="*/ 737 h 964"/>
                  <a:gd name="T84" fmla="*/ 794 w 1134"/>
                  <a:gd name="T85" fmla="*/ 623 h 964"/>
                  <a:gd name="T86" fmla="*/ 851 w 1134"/>
                  <a:gd name="T87" fmla="*/ 623 h 964"/>
                  <a:gd name="T88" fmla="*/ 851 w 1134"/>
                  <a:gd name="T89" fmla="*/ 567 h 964"/>
                  <a:gd name="T90" fmla="*/ 908 w 1134"/>
                  <a:gd name="T91" fmla="*/ 567 h 964"/>
                  <a:gd name="T92" fmla="*/ 908 w 1134"/>
                  <a:gd name="T93" fmla="*/ 623 h 964"/>
                  <a:gd name="T94" fmla="*/ 1078 w 1134"/>
                  <a:gd name="T95" fmla="*/ 623 h 964"/>
                  <a:gd name="T96" fmla="*/ 1078 w 1134"/>
                  <a:gd name="T97" fmla="*/ 567 h 964"/>
                  <a:gd name="T98" fmla="*/ 1134 w 1134"/>
                  <a:gd name="T99" fmla="*/ 567 h 964"/>
                  <a:gd name="T100" fmla="*/ 1134 w 1134"/>
                  <a:gd name="T101" fmla="*/ 510 h 964"/>
                  <a:gd name="T102" fmla="*/ 1078 w 1134"/>
                  <a:gd name="T103" fmla="*/ 510 h 964"/>
                  <a:gd name="T104" fmla="*/ 1078 w 1134"/>
                  <a:gd name="T105" fmla="*/ 170 h 964"/>
                  <a:gd name="T106" fmla="*/ 1021 w 1134"/>
                  <a:gd name="T107" fmla="*/ 170 h 964"/>
                  <a:gd name="T108" fmla="*/ 1021 w 1134"/>
                  <a:gd name="T109" fmla="*/ 11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4" h="964">
                    <a:moveTo>
                      <a:pt x="1021" y="113"/>
                    </a:moveTo>
                    <a:lnTo>
                      <a:pt x="851" y="113"/>
                    </a:lnTo>
                    <a:lnTo>
                      <a:pt x="851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341" y="113"/>
                    </a:lnTo>
                    <a:lnTo>
                      <a:pt x="341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454" y="623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623"/>
                    </a:lnTo>
                    <a:lnTo>
                      <a:pt x="567" y="623"/>
                    </a:lnTo>
                    <a:lnTo>
                      <a:pt x="567" y="737"/>
                    </a:lnTo>
                    <a:lnTo>
                      <a:pt x="511" y="737"/>
                    </a:lnTo>
                    <a:lnTo>
                      <a:pt x="511" y="850"/>
                    </a:lnTo>
                    <a:lnTo>
                      <a:pt x="567" y="850"/>
                    </a:lnTo>
                    <a:lnTo>
                      <a:pt x="567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681" y="964"/>
                    </a:lnTo>
                    <a:lnTo>
                      <a:pt x="681" y="737"/>
                    </a:lnTo>
                    <a:lnTo>
                      <a:pt x="794" y="737"/>
                    </a:lnTo>
                    <a:lnTo>
                      <a:pt x="794" y="623"/>
                    </a:lnTo>
                    <a:lnTo>
                      <a:pt x="851" y="623"/>
                    </a:lnTo>
                    <a:lnTo>
                      <a:pt x="851" y="567"/>
                    </a:lnTo>
                    <a:lnTo>
                      <a:pt x="908" y="567"/>
                    </a:lnTo>
                    <a:lnTo>
                      <a:pt x="908" y="623"/>
                    </a:lnTo>
                    <a:lnTo>
                      <a:pt x="1078" y="623"/>
                    </a:lnTo>
                    <a:lnTo>
                      <a:pt x="1078" y="567"/>
                    </a:lnTo>
                    <a:lnTo>
                      <a:pt x="1134" y="567"/>
                    </a:lnTo>
                    <a:lnTo>
                      <a:pt x="1134" y="510"/>
                    </a:lnTo>
                    <a:lnTo>
                      <a:pt x="1078" y="510"/>
                    </a:lnTo>
                    <a:lnTo>
                      <a:pt x="1078" y="170"/>
                    </a:lnTo>
                    <a:lnTo>
                      <a:pt x="1021" y="170"/>
                    </a:lnTo>
                    <a:lnTo>
                      <a:pt x="1021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48" name="Freeform 312"/>
              <p:cNvSpPr>
                <a:spLocks/>
              </p:cNvSpPr>
              <p:nvPr/>
            </p:nvSpPr>
            <p:spPr bwMode="auto">
              <a:xfrm>
                <a:off x="4542" y="4442"/>
                <a:ext cx="1021" cy="567"/>
              </a:xfrm>
              <a:custGeom>
                <a:avLst/>
                <a:gdLst>
                  <a:gd name="T0" fmla="*/ 1021 w 1021"/>
                  <a:gd name="T1" fmla="*/ 170 h 567"/>
                  <a:gd name="T2" fmla="*/ 1021 w 1021"/>
                  <a:gd name="T3" fmla="*/ 283 h 567"/>
                  <a:gd name="T4" fmla="*/ 964 w 1021"/>
                  <a:gd name="T5" fmla="*/ 283 h 567"/>
                  <a:gd name="T6" fmla="*/ 964 w 1021"/>
                  <a:gd name="T7" fmla="*/ 396 h 567"/>
                  <a:gd name="T8" fmla="*/ 851 w 1021"/>
                  <a:gd name="T9" fmla="*/ 396 h 567"/>
                  <a:gd name="T10" fmla="*/ 851 w 1021"/>
                  <a:gd name="T11" fmla="*/ 453 h 567"/>
                  <a:gd name="T12" fmla="*/ 624 w 1021"/>
                  <a:gd name="T13" fmla="*/ 453 h 567"/>
                  <a:gd name="T14" fmla="*/ 624 w 1021"/>
                  <a:gd name="T15" fmla="*/ 510 h 567"/>
                  <a:gd name="T16" fmla="*/ 511 w 1021"/>
                  <a:gd name="T17" fmla="*/ 510 h 567"/>
                  <a:gd name="T18" fmla="*/ 511 w 1021"/>
                  <a:gd name="T19" fmla="*/ 567 h 567"/>
                  <a:gd name="T20" fmla="*/ 0 w 1021"/>
                  <a:gd name="T21" fmla="*/ 567 h 567"/>
                  <a:gd name="T22" fmla="*/ 0 w 1021"/>
                  <a:gd name="T23" fmla="*/ 510 h 567"/>
                  <a:gd name="T24" fmla="*/ 114 w 1021"/>
                  <a:gd name="T25" fmla="*/ 510 h 567"/>
                  <a:gd name="T26" fmla="*/ 114 w 1021"/>
                  <a:gd name="T27" fmla="*/ 453 h 567"/>
                  <a:gd name="T28" fmla="*/ 57 w 1021"/>
                  <a:gd name="T29" fmla="*/ 453 h 567"/>
                  <a:gd name="T30" fmla="*/ 57 w 1021"/>
                  <a:gd name="T31" fmla="*/ 226 h 567"/>
                  <a:gd name="T32" fmla="*/ 227 w 1021"/>
                  <a:gd name="T33" fmla="*/ 226 h 567"/>
                  <a:gd name="T34" fmla="*/ 227 w 1021"/>
                  <a:gd name="T35" fmla="*/ 170 h 567"/>
                  <a:gd name="T36" fmla="*/ 341 w 1021"/>
                  <a:gd name="T37" fmla="*/ 170 h 567"/>
                  <a:gd name="T38" fmla="*/ 341 w 1021"/>
                  <a:gd name="T39" fmla="*/ 113 h 567"/>
                  <a:gd name="T40" fmla="*/ 454 w 1021"/>
                  <a:gd name="T41" fmla="*/ 113 h 567"/>
                  <a:gd name="T42" fmla="*/ 454 w 1021"/>
                  <a:gd name="T43" fmla="*/ 0 h 567"/>
                  <a:gd name="T44" fmla="*/ 567 w 1021"/>
                  <a:gd name="T45" fmla="*/ 0 h 567"/>
                  <a:gd name="T46" fmla="*/ 567 w 1021"/>
                  <a:gd name="T47" fmla="*/ 56 h 567"/>
                  <a:gd name="T48" fmla="*/ 681 w 1021"/>
                  <a:gd name="T49" fmla="*/ 56 h 567"/>
                  <a:gd name="T50" fmla="*/ 681 w 1021"/>
                  <a:gd name="T51" fmla="*/ 113 h 567"/>
                  <a:gd name="T52" fmla="*/ 737 w 1021"/>
                  <a:gd name="T53" fmla="*/ 113 h 567"/>
                  <a:gd name="T54" fmla="*/ 737 w 1021"/>
                  <a:gd name="T55" fmla="*/ 170 h 567"/>
                  <a:gd name="T56" fmla="*/ 908 w 1021"/>
                  <a:gd name="T57" fmla="*/ 170 h 567"/>
                  <a:gd name="T58" fmla="*/ 908 w 1021"/>
                  <a:gd name="T59" fmla="*/ 113 h 567"/>
                  <a:gd name="T60" fmla="*/ 964 w 1021"/>
                  <a:gd name="T61" fmla="*/ 113 h 567"/>
                  <a:gd name="T62" fmla="*/ 964 w 1021"/>
                  <a:gd name="T63" fmla="*/ 170 h 567"/>
                  <a:gd name="T64" fmla="*/ 1021 w 1021"/>
                  <a:gd name="T65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1" h="567">
                    <a:moveTo>
                      <a:pt x="1021" y="170"/>
                    </a:moveTo>
                    <a:lnTo>
                      <a:pt x="1021" y="283"/>
                    </a:lnTo>
                    <a:lnTo>
                      <a:pt x="964" y="283"/>
                    </a:lnTo>
                    <a:lnTo>
                      <a:pt x="964" y="396"/>
                    </a:lnTo>
                    <a:lnTo>
                      <a:pt x="851" y="396"/>
                    </a:lnTo>
                    <a:lnTo>
                      <a:pt x="851" y="453"/>
                    </a:lnTo>
                    <a:lnTo>
                      <a:pt x="624" y="453"/>
                    </a:lnTo>
                    <a:lnTo>
                      <a:pt x="624" y="510"/>
                    </a:lnTo>
                    <a:lnTo>
                      <a:pt x="511" y="510"/>
                    </a:lnTo>
                    <a:lnTo>
                      <a:pt x="511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681" y="56"/>
                    </a:lnTo>
                    <a:lnTo>
                      <a:pt x="681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908" y="170"/>
                    </a:lnTo>
                    <a:lnTo>
                      <a:pt x="908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1021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0" name="Freeform 314"/>
              <p:cNvSpPr>
                <a:spLocks/>
              </p:cNvSpPr>
              <p:nvPr/>
            </p:nvSpPr>
            <p:spPr bwMode="auto">
              <a:xfrm>
                <a:off x="7491" y="4215"/>
                <a:ext cx="397" cy="680"/>
              </a:xfrm>
              <a:custGeom>
                <a:avLst/>
                <a:gdLst>
                  <a:gd name="T0" fmla="*/ 0 w 397"/>
                  <a:gd name="T1" fmla="*/ 56 h 680"/>
                  <a:gd name="T2" fmla="*/ 113 w 397"/>
                  <a:gd name="T3" fmla="*/ 56 h 680"/>
                  <a:gd name="T4" fmla="*/ 113 w 397"/>
                  <a:gd name="T5" fmla="*/ 0 h 680"/>
                  <a:gd name="T6" fmla="*/ 397 w 397"/>
                  <a:gd name="T7" fmla="*/ 0 h 680"/>
                  <a:gd name="T8" fmla="*/ 397 w 397"/>
                  <a:gd name="T9" fmla="*/ 113 h 680"/>
                  <a:gd name="T10" fmla="*/ 340 w 397"/>
                  <a:gd name="T11" fmla="*/ 113 h 680"/>
                  <a:gd name="T12" fmla="*/ 340 w 397"/>
                  <a:gd name="T13" fmla="*/ 680 h 680"/>
                  <a:gd name="T14" fmla="*/ 227 w 397"/>
                  <a:gd name="T15" fmla="*/ 680 h 680"/>
                  <a:gd name="T16" fmla="*/ 227 w 397"/>
                  <a:gd name="T17" fmla="*/ 567 h 680"/>
                  <a:gd name="T18" fmla="*/ 113 w 397"/>
                  <a:gd name="T19" fmla="*/ 567 h 680"/>
                  <a:gd name="T20" fmla="*/ 113 w 397"/>
                  <a:gd name="T21" fmla="*/ 453 h 680"/>
                  <a:gd name="T22" fmla="*/ 170 w 397"/>
                  <a:gd name="T23" fmla="*/ 453 h 680"/>
                  <a:gd name="T24" fmla="*/ 170 w 397"/>
                  <a:gd name="T25" fmla="*/ 340 h 680"/>
                  <a:gd name="T26" fmla="*/ 56 w 397"/>
                  <a:gd name="T27" fmla="*/ 340 h 680"/>
                  <a:gd name="T28" fmla="*/ 56 w 397"/>
                  <a:gd name="T29" fmla="*/ 227 h 680"/>
                  <a:gd name="T30" fmla="*/ 0 w 397"/>
                  <a:gd name="T31" fmla="*/ 227 h 680"/>
                  <a:gd name="T32" fmla="*/ 0 w 397"/>
                  <a:gd name="T33" fmla="*/ 56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680">
                    <a:moveTo>
                      <a:pt x="0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1" name="Freeform 315"/>
              <p:cNvSpPr>
                <a:spLocks/>
              </p:cNvSpPr>
              <p:nvPr/>
            </p:nvSpPr>
            <p:spPr bwMode="auto">
              <a:xfrm>
                <a:off x="6980" y="4215"/>
                <a:ext cx="511" cy="510"/>
              </a:xfrm>
              <a:custGeom>
                <a:avLst/>
                <a:gdLst>
                  <a:gd name="T0" fmla="*/ 341 w 511"/>
                  <a:gd name="T1" fmla="*/ 453 h 510"/>
                  <a:gd name="T2" fmla="*/ 227 w 511"/>
                  <a:gd name="T3" fmla="*/ 453 h 510"/>
                  <a:gd name="T4" fmla="*/ 227 w 511"/>
                  <a:gd name="T5" fmla="*/ 510 h 510"/>
                  <a:gd name="T6" fmla="*/ 114 w 511"/>
                  <a:gd name="T7" fmla="*/ 510 h 510"/>
                  <a:gd name="T8" fmla="*/ 114 w 511"/>
                  <a:gd name="T9" fmla="*/ 340 h 510"/>
                  <a:gd name="T10" fmla="*/ 171 w 511"/>
                  <a:gd name="T11" fmla="*/ 340 h 510"/>
                  <a:gd name="T12" fmla="*/ 171 w 511"/>
                  <a:gd name="T13" fmla="*/ 283 h 510"/>
                  <a:gd name="T14" fmla="*/ 114 w 511"/>
                  <a:gd name="T15" fmla="*/ 283 h 510"/>
                  <a:gd name="T16" fmla="*/ 114 w 511"/>
                  <a:gd name="T17" fmla="*/ 170 h 510"/>
                  <a:gd name="T18" fmla="*/ 57 w 511"/>
                  <a:gd name="T19" fmla="*/ 170 h 510"/>
                  <a:gd name="T20" fmla="*/ 57 w 511"/>
                  <a:gd name="T21" fmla="*/ 113 h 510"/>
                  <a:gd name="T22" fmla="*/ 0 w 511"/>
                  <a:gd name="T23" fmla="*/ 113 h 510"/>
                  <a:gd name="T24" fmla="*/ 0 w 511"/>
                  <a:gd name="T25" fmla="*/ 56 h 510"/>
                  <a:gd name="T26" fmla="*/ 227 w 511"/>
                  <a:gd name="T27" fmla="*/ 56 h 510"/>
                  <a:gd name="T28" fmla="*/ 227 w 511"/>
                  <a:gd name="T29" fmla="*/ 113 h 510"/>
                  <a:gd name="T30" fmla="*/ 284 w 511"/>
                  <a:gd name="T31" fmla="*/ 113 h 510"/>
                  <a:gd name="T32" fmla="*/ 284 w 511"/>
                  <a:gd name="T33" fmla="*/ 56 h 510"/>
                  <a:gd name="T34" fmla="*/ 397 w 511"/>
                  <a:gd name="T35" fmla="*/ 56 h 510"/>
                  <a:gd name="T36" fmla="*/ 397 w 511"/>
                  <a:gd name="T37" fmla="*/ 0 h 510"/>
                  <a:gd name="T38" fmla="*/ 511 w 511"/>
                  <a:gd name="T39" fmla="*/ 0 h 510"/>
                  <a:gd name="T40" fmla="*/ 511 w 511"/>
                  <a:gd name="T41" fmla="*/ 113 h 510"/>
                  <a:gd name="T42" fmla="*/ 454 w 511"/>
                  <a:gd name="T43" fmla="*/ 113 h 510"/>
                  <a:gd name="T44" fmla="*/ 454 w 511"/>
                  <a:gd name="T45" fmla="*/ 283 h 510"/>
                  <a:gd name="T46" fmla="*/ 341 w 511"/>
                  <a:gd name="T47" fmla="*/ 283 h 510"/>
                  <a:gd name="T48" fmla="*/ 341 w 511"/>
                  <a:gd name="T49" fmla="*/ 340 h 510"/>
                  <a:gd name="T50" fmla="*/ 397 w 511"/>
                  <a:gd name="T51" fmla="*/ 340 h 510"/>
                  <a:gd name="T52" fmla="*/ 397 w 511"/>
                  <a:gd name="T53" fmla="*/ 397 h 510"/>
                  <a:gd name="T54" fmla="*/ 341 w 511"/>
                  <a:gd name="T55" fmla="*/ 397 h 510"/>
                  <a:gd name="T56" fmla="*/ 341 w 511"/>
                  <a:gd name="T57" fmla="*/ 45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1" h="510">
                    <a:moveTo>
                      <a:pt x="341" y="453"/>
                    </a:moveTo>
                    <a:lnTo>
                      <a:pt x="227" y="453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283"/>
                    </a:lnTo>
                    <a:lnTo>
                      <a:pt x="341" y="283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4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3" name="Freeform 317"/>
              <p:cNvSpPr>
                <a:spLocks/>
              </p:cNvSpPr>
              <p:nvPr/>
            </p:nvSpPr>
            <p:spPr bwMode="auto">
              <a:xfrm>
                <a:off x="7434" y="3704"/>
                <a:ext cx="454" cy="567"/>
              </a:xfrm>
              <a:custGeom>
                <a:avLst/>
                <a:gdLst>
                  <a:gd name="T0" fmla="*/ 227 w 454"/>
                  <a:gd name="T1" fmla="*/ 0 h 567"/>
                  <a:gd name="T2" fmla="*/ 57 w 454"/>
                  <a:gd name="T3" fmla="*/ 0 h 567"/>
                  <a:gd name="T4" fmla="*/ 57 w 454"/>
                  <a:gd name="T5" fmla="*/ 114 h 567"/>
                  <a:gd name="T6" fmla="*/ 113 w 454"/>
                  <a:gd name="T7" fmla="*/ 114 h 567"/>
                  <a:gd name="T8" fmla="*/ 113 w 454"/>
                  <a:gd name="T9" fmla="*/ 171 h 567"/>
                  <a:gd name="T10" fmla="*/ 0 w 454"/>
                  <a:gd name="T11" fmla="*/ 171 h 567"/>
                  <a:gd name="T12" fmla="*/ 0 w 454"/>
                  <a:gd name="T13" fmla="*/ 284 h 567"/>
                  <a:gd name="T14" fmla="*/ 57 w 454"/>
                  <a:gd name="T15" fmla="*/ 284 h 567"/>
                  <a:gd name="T16" fmla="*/ 57 w 454"/>
                  <a:gd name="T17" fmla="*/ 567 h 567"/>
                  <a:gd name="T18" fmla="*/ 170 w 454"/>
                  <a:gd name="T19" fmla="*/ 567 h 567"/>
                  <a:gd name="T20" fmla="*/ 170 w 454"/>
                  <a:gd name="T21" fmla="*/ 511 h 567"/>
                  <a:gd name="T22" fmla="*/ 454 w 454"/>
                  <a:gd name="T23" fmla="*/ 511 h 567"/>
                  <a:gd name="T24" fmla="*/ 454 w 454"/>
                  <a:gd name="T25" fmla="*/ 454 h 567"/>
                  <a:gd name="T26" fmla="*/ 397 w 454"/>
                  <a:gd name="T27" fmla="*/ 454 h 567"/>
                  <a:gd name="T28" fmla="*/ 397 w 454"/>
                  <a:gd name="T29" fmla="*/ 284 h 567"/>
                  <a:gd name="T30" fmla="*/ 340 w 454"/>
                  <a:gd name="T31" fmla="*/ 284 h 567"/>
                  <a:gd name="T32" fmla="*/ 340 w 454"/>
                  <a:gd name="T33" fmla="*/ 227 h 567"/>
                  <a:gd name="T34" fmla="*/ 284 w 454"/>
                  <a:gd name="T35" fmla="*/ 227 h 567"/>
                  <a:gd name="T36" fmla="*/ 284 w 454"/>
                  <a:gd name="T37" fmla="*/ 114 h 567"/>
                  <a:gd name="T38" fmla="*/ 227 w 454"/>
                  <a:gd name="T39" fmla="*/ 114 h 567"/>
                  <a:gd name="T40" fmla="*/ 227 w 454"/>
                  <a:gd name="T4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567">
                    <a:moveTo>
                      <a:pt x="227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113" y="114"/>
                    </a:lnTo>
                    <a:lnTo>
                      <a:pt x="113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4" name="Freeform 318"/>
              <p:cNvSpPr>
                <a:spLocks/>
              </p:cNvSpPr>
              <p:nvPr/>
            </p:nvSpPr>
            <p:spPr bwMode="auto">
              <a:xfrm>
                <a:off x="6924" y="3534"/>
                <a:ext cx="567" cy="794"/>
              </a:xfrm>
              <a:custGeom>
                <a:avLst/>
                <a:gdLst>
                  <a:gd name="T0" fmla="*/ 340 w 567"/>
                  <a:gd name="T1" fmla="*/ 57 h 794"/>
                  <a:gd name="T2" fmla="*/ 283 w 567"/>
                  <a:gd name="T3" fmla="*/ 57 h 794"/>
                  <a:gd name="T4" fmla="*/ 283 w 567"/>
                  <a:gd name="T5" fmla="*/ 0 h 794"/>
                  <a:gd name="T6" fmla="*/ 170 w 567"/>
                  <a:gd name="T7" fmla="*/ 0 h 794"/>
                  <a:gd name="T8" fmla="*/ 170 w 567"/>
                  <a:gd name="T9" fmla="*/ 114 h 794"/>
                  <a:gd name="T10" fmla="*/ 0 w 567"/>
                  <a:gd name="T11" fmla="*/ 114 h 794"/>
                  <a:gd name="T12" fmla="*/ 0 w 567"/>
                  <a:gd name="T13" fmla="*/ 624 h 794"/>
                  <a:gd name="T14" fmla="*/ 56 w 567"/>
                  <a:gd name="T15" fmla="*/ 624 h 794"/>
                  <a:gd name="T16" fmla="*/ 56 w 567"/>
                  <a:gd name="T17" fmla="*/ 681 h 794"/>
                  <a:gd name="T18" fmla="*/ 113 w 567"/>
                  <a:gd name="T19" fmla="*/ 681 h 794"/>
                  <a:gd name="T20" fmla="*/ 113 w 567"/>
                  <a:gd name="T21" fmla="*/ 737 h 794"/>
                  <a:gd name="T22" fmla="*/ 283 w 567"/>
                  <a:gd name="T23" fmla="*/ 737 h 794"/>
                  <a:gd name="T24" fmla="*/ 283 w 567"/>
                  <a:gd name="T25" fmla="*/ 794 h 794"/>
                  <a:gd name="T26" fmla="*/ 340 w 567"/>
                  <a:gd name="T27" fmla="*/ 794 h 794"/>
                  <a:gd name="T28" fmla="*/ 340 w 567"/>
                  <a:gd name="T29" fmla="*/ 737 h 794"/>
                  <a:gd name="T30" fmla="*/ 453 w 567"/>
                  <a:gd name="T31" fmla="*/ 737 h 794"/>
                  <a:gd name="T32" fmla="*/ 453 w 567"/>
                  <a:gd name="T33" fmla="*/ 681 h 794"/>
                  <a:gd name="T34" fmla="*/ 567 w 567"/>
                  <a:gd name="T35" fmla="*/ 681 h 794"/>
                  <a:gd name="T36" fmla="*/ 567 w 567"/>
                  <a:gd name="T37" fmla="*/ 454 h 794"/>
                  <a:gd name="T38" fmla="*/ 510 w 567"/>
                  <a:gd name="T39" fmla="*/ 454 h 794"/>
                  <a:gd name="T40" fmla="*/ 510 w 567"/>
                  <a:gd name="T41" fmla="*/ 341 h 794"/>
                  <a:gd name="T42" fmla="*/ 397 w 567"/>
                  <a:gd name="T43" fmla="*/ 341 h 794"/>
                  <a:gd name="T44" fmla="*/ 397 w 567"/>
                  <a:gd name="T45" fmla="*/ 284 h 794"/>
                  <a:gd name="T46" fmla="*/ 340 w 567"/>
                  <a:gd name="T47" fmla="*/ 284 h 794"/>
                  <a:gd name="T48" fmla="*/ 340 w 567"/>
                  <a:gd name="T49" fmla="*/ 227 h 794"/>
                  <a:gd name="T50" fmla="*/ 397 w 567"/>
                  <a:gd name="T51" fmla="*/ 227 h 794"/>
                  <a:gd name="T52" fmla="*/ 397 w 567"/>
                  <a:gd name="T53" fmla="*/ 114 h 794"/>
                  <a:gd name="T54" fmla="*/ 340 w 567"/>
                  <a:gd name="T55" fmla="*/ 114 h 794"/>
                  <a:gd name="T56" fmla="*/ 340 w 567"/>
                  <a:gd name="T57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794">
                    <a:moveTo>
                      <a:pt x="340" y="57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737"/>
                    </a:lnTo>
                    <a:lnTo>
                      <a:pt x="283" y="737"/>
                    </a:lnTo>
                    <a:lnTo>
                      <a:pt x="283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453" y="737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6" name="Freeform 320"/>
              <p:cNvSpPr>
                <a:spLocks/>
              </p:cNvSpPr>
              <p:nvPr/>
            </p:nvSpPr>
            <p:spPr bwMode="auto">
              <a:xfrm>
                <a:off x="6640" y="2854"/>
                <a:ext cx="794" cy="794"/>
              </a:xfrm>
              <a:custGeom>
                <a:avLst/>
                <a:gdLst>
                  <a:gd name="T0" fmla="*/ 0 w 794"/>
                  <a:gd name="T1" fmla="*/ 340 h 794"/>
                  <a:gd name="T2" fmla="*/ 0 w 794"/>
                  <a:gd name="T3" fmla="*/ 283 h 794"/>
                  <a:gd name="T4" fmla="*/ 114 w 794"/>
                  <a:gd name="T5" fmla="*/ 283 h 794"/>
                  <a:gd name="T6" fmla="*/ 114 w 794"/>
                  <a:gd name="T7" fmla="*/ 340 h 794"/>
                  <a:gd name="T8" fmla="*/ 284 w 794"/>
                  <a:gd name="T9" fmla="*/ 340 h 794"/>
                  <a:gd name="T10" fmla="*/ 284 w 794"/>
                  <a:gd name="T11" fmla="*/ 283 h 794"/>
                  <a:gd name="T12" fmla="*/ 340 w 794"/>
                  <a:gd name="T13" fmla="*/ 283 h 794"/>
                  <a:gd name="T14" fmla="*/ 340 w 794"/>
                  <a:gd name="T15" fmla="*/ 227 h 794"/>
                  <a:gd name="T16" fmla="*/ 454 w 794"/>
                  <a:gd name="T17" fmla="*/ 227 h 794"/>
                  <a:gd name="T18" fmla="*/ 454 w 794"/>
                  <a:gd name="T19" fmla="*/ 57 h 794"/>
                  <a:gd name="T20" fmla="*/ 624 w 794"/>
                  <a:gd name="T21" fmla="*/ 57 h 794"/>
                  <a:gd name="T22" fmla="*/ 624 w 794"/>
                  <a:gd name="T23" fmla="*/ 0 h 794"/>
                  <a:gd name="T24" fmla="*/ 681 w 794"/>
                  <a:gd name="T25" fmla="*/ 0 h 794"/>
                  <a:gd name="T26" fmla="*/ 681 w 794"/>
                  <a:gd name="T27" fmla="*/ 340 h 794"/>
                  <a:gd name="T28" fmla="*/ 737 w 794"/>
                  <a:gd name="T29" fmla="*/ 340 h 794"/>
                  <a:gd name="T30" fmla="*/ 737 w 794"/>
                  <a:gd name="T31" fmla="*/ 454 h 794"/>
                  <a:gd name="T32" fmla="*/ 794 w 794"/>
                  <a:gd name="T33" fmla="*/ 454 h 794"/>
                  <a:gd name="T34" fmla="*/ 794 w 794"/>
                  <a:gd name="T35" fmla="*/ 567 h 794"/>
                  <a:gd name="T36" fmla="*/ 737 w 794"/>
                  <a:gd name="T37" fmla="*/ 567 h 794"/>
                  <a:gd name="T38" fmla="*/ 737 w 794"/>
                  <a:gd name="T39" fmla="*/ 624 h 794"/>
                  <a:gd name="T40" fmla="*/ 681 w 794"/>
                  <a:gd name="T41" fmla="*/ 624 h 794"/>
                  <a:gd name="T42" fmla="*/ 681 w 794"/>
                  <a:gd name="T43" fmla="*/ 680 h 794"/>
                  <a:gd name="T44" fmla="*/ 624 w 794"/>
                  <a:gd name="T45" fmla="*/ 680 h 794"/>
                  <a:gd name="T46" fmla="*/ 624 w 794"/>
                  <a:gd name="T47" fmla="*/ 737 h 794"/>
                  <a:gd name="T48" fmla="*/ 567 w 794"/>
                  <a:gd name="T49" fmla="*/ 737 h 794"/>
                  <a:gd name="T50" fmla="*/ 567 w 794"/>
                  <a:gd name="T51" fmla="*/ 680 h 794"/>
                  <a:gd name="T52" fmla="*/ 454 w 794"/>
                  <a:gd name="T53" fmla="*/ 680 h 794"/>
                  <a:gd name="T54" fmla="*/ 454 w 794"/>
                  <a:gd name="T55" fmla="*/ 794 h 794"/>
                  <a:gd name="T56" fmla="*/ 284 w 794"/>
                  <a:gd name="T57" fmla="*/ 794 h 794"/>
                  <a:gd name="T58" fmla="*/ 284 w 794"/>
                  <a:gd name="T59" fmla="*/ 680 h 794"/>
                  <a:gd name="T60" fmla="*/ 57 w 794"/>
                  <a:gd name="T61" fmla="*/ 680 h 794"/>
                  <a:gd name="T62" fmla="*/ 57 w 794"/>
                  <a:gd name="T63" fmla="*/ 567 h 794"/>
                  <a:gd name="T64" fmla="*/ 114 w 794"/>
                  <a:gd name="T65" fmla="*/ 567 h 794"/>
                  <a:gd name="T66" fmla="*/ 114 w 794"/>
                  <a:gd name="T67" fmla="*/ 397 h 794"/>
                  <a:gd name="T68" fmla="*/ 57 w 794"/>
                  <a:gd name="T69" fmla="*/ 397 h 794"/>
                  <a:gd name="T70" fmla="*/ 57 w 794"/>
                  <a:gd name="T71" fmla="*/ 340 h 794"/>
                  <a:gd name="T72" fmla="*/ 0 w 794"/>
                  <a:gd name="T73" fmla="*/ 34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794">
                    <a:moveTo>
                      <a:pt x="0" y="340"/>
                    </a:move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81" y="624"/>
                    </a:lnTo>
                    <a:lnTo>
                      <a:pt x="681" y="680"/>
                    </a:lnTo>
                    <a:lnTo>
                      <a:pt x="624" y="680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284" y="794"/>
                    </a:lnTo>
                    <a:lnTo>
                      <a:pt x="284" y="680"/>
                    </a:lnTo>
                    <a:lnTo>
                      <a:pt x="57" y="68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7" name="Freeform 321"/>
              <p:cNvSpPr>
                <a:spLocks/>
              </p:cNvSpPr>
              <p:nvPr/>
            </p:nvSpPr>
            <p:spPr bwMode="auto">
              <a:xfrm>
                <a:off x="5733" y="2003"/>
                <a:ext cx="1021" cy="908"/>
              </a:xfrm>
              <a:custGeom>
                <a:avLst/>
                <a:gdLst>
                  <a:gd name="T0" fmla="*/ 851 w 1021"/>
                  <a:gd name="T1" fmla="*/ 0 h 908"/>
                  <a:gd name="T2" fmla="*/ 851 w 1021"/>
                  <a:gd name="T3" fmla="*/ 57 h 908"/>
                  <a:gd name="T4" fmla="*/ 737 w 1021"/>
                  <a:gd name="T5" fmla="*/ 57 h 908"/>
                  <a:gd name="T6" fmla="*/ 737 w 1021"/>
                  <a:gd name="T7" fmla="*/ 170 h 908"/>
                  <a:gd name="T8" fmla="*/ 680 w 1021"/>
                  <a:gd name="T9" fmla="*/ 170 h 908"/>
                  <a:gd name="T10" fmla="*/ 680 w 1021"/>
                  <a:gd name="T11" fmla="*/ 227 h 908"/>
                  <a:gd name="T12" fmla="*/ 624 w 1021"/>
                  <a:gd name="T13" fmla="*/ 227 h 908"/>
                  <a:gd name="T14" fmla="*/ 624 w 1021"/>
                  <a:gd name="T15" fmla="*/ 284 h 908"/>
                  <a:gd name="T16" fmla="*/ 680 w 1021"/>
                  <a:gd name="T17" fmla="*/ 284 h 908"/>
                  <a:gd name="T18" fmla="*/ 680 w 1021"/>
                  <a:gd name="T19" fmla="*/ 341 h 908"/>
                  <a:gd name="T20" fmla="*/ 510 w 1021"/>
                  <a:gd name="T21" fmla="*/ 341 h 908"/>
                  <a:gd name="T22" fmla="*/ 510 w 1021"/>
                  <a:gd name="T23" fmla="*/ 454 h 908"/>
                  <a:gd name="T24" fmla="*/ 454 w 1021"/>
                  <a:gd name="T25" fmla="*/ 454 h 908"/>
                  <a:gd name="T26" fmla="*/ 454 w 1021"/>
                  <a:gd name="T27" fmla="*/ 511 h 908"/>
                  <a:gd name="T28" fmla="*/ 227 w 1021"/>
                  <a:gd name="T29" fmla="*/ 511 h 908"/>
                  <a:gd name="T30" fmla="*/ 227 w 1021"/>
                  <a:gd name="T31" fmla="*/ 567 h 908"/>
                  <a:gd name="T32" fmla="*/ 0 w 1021"/>
                  <a:gd name="T33" fmla="*/ 567 h 908"/>
                  <a:gd name="T34" fmla="*/ 0 w 1021"/>
                  <a:gd name="T35" fmla="*/ 851 h 908"/>
                  <a:gd name="T36" fmla="*/ 57 w 1021"/>
                  <a:gd name="T37" fmla="*/ 851 h 908"/>
                  <a:gd name="T38" fmla="*/ 57 w 1021"/>
                  <a:gd name="T39" fmla="*/ 908 h 908"/>
                  <a:gd name="T40" fmla="*/ 227 w 1021"/>
                  <a:gd name="T41" fmla="*/ 908 h 908"/>
                  <a:gd name="T42" fmla="*/ 227 w 1021"/>
                  <a:gd name="T43" fmla="*/ 851 h 908"/>
                  <a:gd name="T44" fmla="*/ 284 w 1021"/>
                  <a:gd name="T45" fmla="*/ 851 h 908"/>
                  <a:gd name="T46" fmla="*/ 284 w 1021"/>
                  <a:gd name="T47" fmla="*/ 794 h 908"/>
                  <a:gd name="T48" fmla="*/ 454 w 1021"/>
                  <a:gd name="T49" fmla="*/ 794 h 908"/>
                  <a:gd name="T50" fmla="*/ 454 w 1021"/>
                  <a:gd name="T51" fmla="*/ 737 h 908"/>
                  <a:gd name="T52" fmla="*/ 567 w 1021"/>
                  <a:gd name="T53" fmla="*/ 737 h 908"/>
                  <a:gd name="T54" fmla="*/ 567 w 1021"/>
                  <a:gd name="T55" fmla="*/ 794 h 908"/>
                  <a:gd name="T56" fmla="*/ 624 w 1021"/>
                  <a:gd name="T57" fmla="*/ 794 h 908"/>
                  <a:gd name="T58" fmla="*/ 624 w 1021"/>
                  <a:gd name="T59" fmla="*/ 851 h 908"/>
                  <a:gd name="T60" fmla="*/ 794 w 1021"/>
                  <a:gd name="T61" fmla="*/ 851 h 908"/>
                  <a:gd name="T62" fmla="*/ 794 w 1021"/>
                  <a:gd name="T63" fmla="*/ 737 h 908"/>
                  <a:gd name="T64" fmla="*/ 851 w 1021"/>
                  <a:gd name="T65" fmla="*/ 737 h 908"/>
                  <a:gd name="T66" fmla="*/ 851 w 1021"/>
                  <a:gd name="T67" fmla="*/ 681 h 908"/>
                  <a:gd name="T68" fmla="*/ 907 w 1021"/>
                  <a:gd name="T69" fmla="*/ 681 h 908"/>
                  <a:gd name="T70" fmla="*/ 907 w 1021"/>
                  <a:gd name="T71" fmla="*/ 567 h 908"/>
                  <a:gd name="T72" fmla="*/ 794 w 1021"/>
                  <a:gd name="T73" fmla="*/ 567 h 908"/>
                  <a:gd name="T74" fmla="*/ 794 w 1021"/>
                  <a:gd name="T75" fmla="*/ 454 h 908"/>
                  <a:gd name="T76" fmla="*/ 851 w 1021"/>
                  <a:gd name="T77" fmla="*/ 454 h 908"/>
                  <a:gd name="T78" fmla="*/ 851 w 1021"/>
                  <a:gd name="T79" fmla="*/ 397 h 908"/>
                  <a:gd name="T80" fmla="*/ 964 w 1021"/>
                  <a:gd name="T81" fmla="*/ 397 h 908"/>
                  <a:gd name="T82" fmla="*/ 964 w 1021"/>
                  <a:gd name="T83" fmla="*/ 341 h 908"/>
                  <a:gd name="T84" fmla="*/ 1021 w 1021"/>
                  <a:gd name="T85" fmla="*/ 341 h 908"/>
                  <a:gd name="T86" fmla="*/ 1021 w 1021"/>
                  <a:gd name="T87" fmla="*/ 227 h 908"/>
                  <a:gd name="T88" fmla="*/ 964 w 1021"/>
                  <a:gd name="T89" fmla="*/ 227 h 908"/>
                  <a:gd name="T90" fmla="*/ 964 w 1021"/>
                  <a:gd name="T91" fmla="*/ 170 h 908"/>
                  <a:gd name="T92" fmla="*/ 964 w 1021"/>
                  <a:gd name="T93" fmla="*/ 114 h 908"/>
                  <a:gd name="T94" fmla="*/ 907 w 1021"/>
                  <a:gd name="T95" fmla="*/ 114 h 908"/>
                  <a:gd name="T96" fmla="*/ 907 w 1021"/>
                  <a:gd name="T97" fmla="*/ 0 h 908"/>
                  <a:gd name="T98" fmla="*/ 851 w 1021"/>
                  <a:gd name="T99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21" h="908">
                    <a:moveTo>
                      <a:pt x="851" y="0"/>
                    </a:moveTo>
                    <a:lnTo>
                      <a:pt x="851" y="57"/>
                    </a:lnTo>
                    <a:lnTo>
                      <a:pt x="737" y="57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680" y="284"/>
                    </a:lnTo>
                    <a:lnTo>
                      <a:pt x="680" y="341"/>
                    </a:lnTo>
                    <a:lnTo>
                      <a:pt x="510" y="341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227" y="511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851"/>
                    </a:lnTo>
                    <a:lnTo>
                      <a:pt x="57" y="851"/>
                    </a:lnTo>
                    <a:lnTo>
                      <a:pt x="57" y="908"/>
                    </a:lnTo>
                    <a:lnTo>
                      <a:pt x="227" y="908"/>
                    </a:lnTo>
                    <a:lnTo>
                      <a:pt x="227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794" y="851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851" y="454"/>
                    </a:lnTo>
                    <a:lnTo>
                      <a:pt x="851" y="397"/>
                    </a:lnTo>
                    <a:lnTo>
                      <a:pt x="964" y="397"/>
                    </a:lnTo>
                    <a:lnTo>
                      <a:pt x="964" y="341"/>
                    </a:lnTo>
                    <a:lnTo>
                      <a:pt x="1021" y="341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0"/>
                    </a:lnTo>
                    <a:lnTo>
                      <a:pt x="85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58" name="Freeform 322"/>
              <p:cNvSpPr>
                <a:spLocks/>
              </p:cNvSpPr>
              <p:nvPr/>
            </p:nvSpPr>
            <p:spPr bwMode="auto">
              <a:xfrm>
                <a:off x="5960" y="2740"/>
                <a:ext cx="680" cy="454"/>
              </a:xfrm>
              <a:custGeom>
                <a:avLst/>
                <a:gdLst>
                  <a:gd name="T0" fmla="*/ 567 w 680"/>
                  <a:gd name="T1" fmla="*/ 114 h 454"/>
                  <a:gd name="T2" fmla="*/ 567 w 680"/>
                  <a:gd name="T3" fmla="*/ 227 h 454"/>
                  <a:gd name="T4" fmla="*/ 680 w 680"/>
                  <a:gd name="T5" fmla="*/ 227 h 454"/>
                  <a:gd name="T6" fmla="*/ 680 w 680"/>
                  <a:gd name="T7" fmla="*/ 454 h 454"/>
                  <a:gd name="T8" fmla="*/ 624 w 680"/>
                  <a:gd name="T9" fmla="*/ 454 h 454"/>
                  <a:gd name="T10" fmla="*/ 624 w 680"/>
                  <a:gd name="T11" fmla="*/ 397 h 454"/>
                  <a:gd name="T12" fmla="*/ 397 w 680"/>
                  <a:gd name="T13" fmla="*/ 397 h 454"/>
                  <a:gd name="T14" fmla="*/ 397 w 680"/>
                  <a:gd name="T15" fmla="*/ 341 h 454"/>
                  <a:gd name="T16" fmla="*/ 283 w 680"/>
                  <a:gd name="T17" fmla="*/ 341 h 454"/>
                  <a:gd name="T18" fmla="*/ 283 w 680"/>
                  <a:gd name="T19" fmla="*/ 171 h 454"/>
                  <a:gd name="T20" fmla="*/ 0 w 680"/>
                  <a:gd name="T21" fmla="*/ 171 h 454"/>
                  <a:gd name="T22" fmla="*/ 0 w 680"/>
                  <a:gd name="T23" fmla="*/ 114 h 454"/>
                  <a:gd name="T24" fmla="*/ 57 w 680"/>
                  <a:gd name="T25" fmla="*/ 114 h 454"/>
                  <a:gd name="T26" fmla="*/ 57 w 680"/>
                  <a:gd name="T27" fmla="*/ 57 h 454"/>
                  <a:gd name="T28" fmla="*/ 227 w 680"/>
                  <a:gd name="T29" fmla="*/ 57 h 454"/>
                  <a:gd name="T30" fmla="*/ 227 w 680"/>
                  <a:gd name="T31" fmla="*/ 0 h 454"/>
                  <a:gd name="T32" fmla="*/ 340 w 680"/>
                  <a:gd name="T33" fmla="*/ 0 h 454"/>
                  <a:gd name="T34" fmla="*/ 340 w 680"/>
                  <a:gd name="T35" fmla="*/ 57 h 454"/>
                  <a:gd name="T36" fmla="*/ 397 w 680"/>
                  <a:gd name="T37" fmla="*/ 57 h 454"/>
                  <a:gd name="T38" fmla="*/ 397 w 680"/>
                  <a:gd name="T39" fmla="*/ 114 h 454"/>
                  <a:gd name="T40" fmla="*/ 567 w 680"/>
                  <a:gd name="T4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0" h="454">
                    <a:moveTo>
                      <a:pt x="567" y="114"/>
                    </a:move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283" y="341"/>
                    </a:lnTo>
                    <a:lnTo>
                      <a:pt x="283" y="171"/>
                    </a:lnTo>
                    <a:lnTo>
                      <a:pt x="0" y="171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567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0" name="Freeform 324"/>
              <p:cNvSpPr>
                <a:spLocks/>
              </p:cNvSpPr>
              <p:nvPr/>
            </p:nvSpPr>
            <p:spPr bwMode="auto">
              <a:xfrm>
                <a:off x="6527" y="2740"/>
                <a:ext cx="397" cy="454"/>
              </a:xfrm>
              <a:custGeom>
                <a:avLst/>
                <a:gdLst>
                  <a:gd name="T0" fmla="*/ 57 w 397"/>
                  <a:gd name="T1" fmla="*/ 0 h 454"/>
                  <a:gd name="T2" fmla="*/ 0 w 397"/>
                  <a:gd name="T3" fmla="*/ 0 h 454"/>
                  <a:gd name="T4" fmla="*/ 0 w 397"/>
                  <a:gd name="T5" fmla="*/ 227 h 454"/>
                  <a:gd name="T6" fmla="*/ 113 w 397"/>
                  <a:gd name="T7" fmla="*/ 227 h 454"/>
                  <a:gd name="T8" fmla="*/ 113 w 397"/>
                  <a:gd name="T9" fmla="*/ 397 h 454"/>
                  <a:gd name="T10" fmla="*/ 227 w 397"/>
                  <a:gd name="T11" fmla="*/ 397 h 454"/>
                  <a:gd name="T12" fmla="*/ 227 w 397"/>
                  <a:gd name="T13" fmla="*/ 454 h 454"/>
                  <a:gd name="T14" fmla="*/ 340 w 397"/>
                  <a:gd name="T15" fmla="*/ 454 h 454"/>
                  <a:gd name="T16" fmla="*/ 340 w 397"/>
                  <a:gd name="T17" fmla="*/ 341 h 454"/>
                  <a:gd name="T18" fmla="*/ 397 w 397"/>
                  <a:gd name="T19" fmla="*/ 341 h 454"/>
                  <a:gd name="T20" fmla="*/ 397 w 397"/>
                  <a:gd name="T21" fmla="*/ 284 h 454"/>
                  <a:gd name="T22" fmla="*/ 340 w 397"/>
                  <a:gd name="T23" fmla="*/ 284 h 454"/>
                  <a:gd name="T24" fmla="*/ 340 w 397"/>
                  <a:gd name="T25" fmla="*/ 227 h 454"/>
                  <a:gd name="T26" fmla="*/ 227 w 397"/>
                  <a:gd name="T27" fmla="*/ 227 h 454"/>
                  <a:gd name="T28" fmla="*/ 227 w 397"/>
                  <a:gd name="T29" fmla="*/ 171 h 454"/>
                  <a:gd name="T30" fmla="*/ 170 w 397"/>
                  <a:gd name="T31" fmla="*/ 171 h 454"/>
                  <a:gd name="T32" fmla="*/ 170 w 397"/>
                  <a:gd name="T33" fmla="*/ 114 h 454"/>
                  <a:gd name="T34" fmla="*/ 57 w 397"/>
                  <a:gd name="T35" fmla="*/ 114 h 454"/>
                  <a:gd name="T36" fmla="*/ 57 w 397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454">
                    <a:moveTo>
                      <a:pt x="5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170" y="171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1" name="Freeform 325"/>
              <p:cNvSpPr>
                <a:spLocks/>
              </p:cNvSpPr>
              <p:nvPr/>
            </p:nvSpPr>
            <p:spPr bwMode="auto">
              <a:xfrm>
                <a:off x="6584" y="2684"/>
                <a:ext cx="680" cy="510"/>
              </a:xfrm>
              <a:custGeom>
                <a:avLst/>
                <a:gdLst>
                  <a:gd name="T0" fmla="*/ 680 w 680"/>
                  <a:gd name="T1" fmla="*/ 113 h 510"/>
                  <a:gd name="T2" fmla="*/ 680 w 680"/>
                  <a:gd name="T3" fmla="*/ 227 h 510"/>
                  <a:gd name="T4" fmla="*/ 510 w 680"/>
                  <a:gd name="T5" fmla="*/ 227 h 510"/>
                  <a:gd name="T6" fmla="*/ 510 w 680"/>
                  <a:gd name="T7" fmla="*/ 397 h 510"/>
                  <a:gd name="T8" fmla="*/ 396 w 680"/>
                  <a:gd name="T9" fmla="*/ 397 h 510"/>
                  <a:gd name="T10" fmla="*/ 396 w 680"/>
                  <a:gd name="T11" fmla="*/ 453 h 510"/>
                  <a:gd name="T12" fmla="*/ 340 w 680"/>
                  <a:gd name="T13" fmla="*/ 453 h 510"/>
                  <a:gd name="T14" fmla="*/ 340 w 680"/>
                  <a:gd name="T15" fmla="*/ 510 h 510"/>
                  <a:gd name="T16" fmla="*/ 283 w 680"/>
                  <a:gd name="T17" fmla="*/ 510 h 510"/>
                  <a:gd name="T18" fmla="*/ 283 w 680"/>
                  <a:gd name="T19" fmla="*/ 397 h 510"/>
                  <a:gd name="T20" fmla="*/ 340 w 680"/>
                  <a:gd name="T21" fmla="*/ 397 h 510"/>
                  <a:gd name="T22" fmla="*/ 340 w 680"/>
                  <a:gd name="T23" fmla="*/ 340 h 510"/>
                  <a:gd name="T24" fmla="*/ 283 w 680"/>
                  <a:gd name="T25" fmla="*/ 340 h 510"/>
                  <a:gd name="T26" fmla="*/ 283 w 680"/>
                  <a:gd name="T27" fmla="*/ 283 h 510"/>
                  <a:gd name="T28" fmla="*/ 170 w 680"/>
                  <a:gd name="T29" fmla="*/ 283 h 510"/>
                  <a:gd name="T30" fmla="*/ 170 w 680"/>
                  <a:gd name="T31" fmla="*/ 227 h 510"/>
                  <a:gd name="T32" fmla="*/ 113 w 680"/>
                  <a:gd name="T33" fmla="*/ 227 h 510"/>
                  <a:gd name="T34" fmla="*/ 113 w 680"/>
                  <a:gd name="T35" fmla="*/ 170 h 510"/>
                  <a:gd name="T36" fmla="*/ 0 w 680"/>
                  <a:gd name="T37" fmla="*/ 170 h 510"/>
                  <a:gd name="T38" fmla="*/ 0 w 680"/>
                  <a:gd name="T39" fmla="*/ 0 h 510"/>
                  <a:gd name="T40" fmla="*/ 56 w 680"/>
                  <a:gd name="T41" fmla="*/ 0 h 510"/>
                  <a:gd name="T42" fmla="*/ 56 w 680"/>
                  <a:gd name="T43" fmla="*/ 56 h 510"/>
                  <a:gd name="T44" fmla="*/ 170 w 680"/>
                  <a:gd name="T45" fmla="*/ 56 h 510"/>
                  <a:gd name="T46" fmla="*/ 170 w 680"/>
                  <a:gd name="T47" fmla="*/ 113 h 510"/>
                  <a:gd name="T48" fmla="*/ 226 w 680"/>
                  <a:gd name="T49" fmla="*/ 113 h 510"/>
                  <a:gd name="T50" fmla="*/ 226 w 680"/>
                  <a:gd name="T51" fmla="*/ 170 h 510"/>
                  <a:gd name="T52" fmla="*/ 283 w 680"/>
                  <a:gd name="T53" fmla="*/ 170 h 510"/>
                  <a:gd name="T54" fmla="*/ 283 w 680"/>
                  <a:gd name="T55" fmla="*/ 56 h 510"/>
                  <a:gd name="T56" fmla="*/ 396 w 680"/>
                  <a:gd name="T57" fmla="*/ 56 h 510"/>
                  <a:gd name="T58" fmla="*/ 396 w 680"/>
                  <a:gd name="T59" fmla="*/ 113 h 510"/>
                  <a:gd name="T60" fmla="*/ 453 w 680"/>
                  <a:gd name="T61" fmla="*/ 113 h 510"/>
                  <a:gd name="T62" fmla="*/ 453 w 680"/>
                  <a:gd name="T63" fmla="*/ 170 h 510"/>
                  <a:gd name="T64" fmla="*/ 510 w 680"/>
                  <a:gd name="T65" fmla="*/ 170 h 510"/>
                  <a:gd name="T66" fmla="*/ 510 w 680"/>
                  <a:gd name="T67" fmla="*/ 56 h 510"/>
                  <a:gd name="T68" fmla="*/ 567 w 680"/>
                  <a:gd name="T69" fmla="*/ 56 h 510"/>
                  <a:gd name="T70" fmla="*/ 567 w 680"/>
                  <a:gd name="T71" fmla="*/ 0 h 510"/>
                  <a:gd name="T72" fmla="*/ 623 w 680"/>
                  <a:gd name="T73" fmla="*/ 0 h 510"/>
                  <a:gd name="T74" fmla="*/ 623 w 680"/>
                  <a:gd name="T75" fmla="*/ 56 h 510"/>
                  <a:gd name="T76" fmla="*/ 680 w 680"/>
                  <a:gd name="T77" fmla="*/ 56 h 510"/>
                  <a:gd name="T78" fmla="*/ 680 w 680"/>
                  <a:gd name="T79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80" h="510">
                    <a:moveTo>
                      <a:pt x="680" y="113"/>
                    </a:moveTo>
                    <a:lnTo>
                      <a:pt x="680" y="227"/>
                    </a:lnTo>
                    <a:lnTo>
                      <a:pt x="510" y="227"/>
                    </a:lnTo>
                    <a:lnTo>
                      <a:pt x="510" y="397"/>
                    </a:lnTo>
                    <a:lnTo>
                      <a:pt x="396" y="397"/>
                    </a:lnTo>
                    <a:lnTo>
                      <a:pt x="396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56"/>
                    </a:lnTo>
                    <a:lnTo>
                      <a:pt x="396" y="56"/>
                    </a:lnTo>
                    <a:lnTo>
                      <a:pt x="396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23" y="0"/>
                    </a:lnTo>
                    <a:lnTo>
                      <a:pt x="623" y="56"/>
                    </a:lnTo>
                    <a:lnTo>
                      <a:pt x="680" y="56"/>
                    </a:lnTo>
                    <a:lnTo>
                      <a:pt x="68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2" name="Freeform 326"/>
              <p:cNvSpPr>
                <a:spLocks/>
              </p:cNvSpPr>
              <p:nvPr/>
            </p:nvSpPr>
            <p:spPr bwMode="auto">
              <a:xfrm>
                <a:off x="6527" y="2344"/>
                <a:ext cx="624" cy="510"/>
              </a:xfrm>
              <a:custGeom>
                <a:avLst/>
                <a:gdLst>
                  <a:gd name="T0" fmla="*/ 227 w 624"/>
                  <a:gd name="T1" fmla="*/ 0 h 510"/>
                  <a:gd name="T2" fmla="*/ 227 w 624"/>
                  <a:gd name="T3" fmla="*/ 113 h 510"/>
                  <a:gd name="T4" fmla="*/ 397 w 624"/>
                  <a:gd name="T5" fmla="*/ 113 h 510"/>
                  <a:gd name="T6" fmla="*/ 397 w 624"/>
                  <a:gd name="T7" fmla="*/ 170 h 510"/>
                  <a:gd name="T8" fmla="*/ 510 w 624"/>
                  <a:gd name="T9" fmla="*/ 170 h 510"/>
                  <a:gd name="T10" fmla="*/ 510 w 624"/>
                  <a:gd name="T11" fmla="*/ 113 h 510"/>
                  <a:gd name="T12" fmla="*/ 567 w 624"/>
                  <a:gd name="T13" fmla="*/ 113 h 510"/>
                  <a:gd name="T14" fmla="*/ 567 w 624"/>
                  <a:gd name="T15" fmla="*/ 170 h 510"/>
                  <a:gd name="T16" fmla="*/ 624 w 624"/>
                  <a:gd name="T17" fmla="*/ 170 h 510"/>
                  <a:gd name="T18" fmla="*/ 624 w 624"/>
                  <a:gd name="T19" fmla="*/ 396 h 510"/>
                  <a:gd name="T20" fmla="*/ 567 w 624"/>
                  <a:gd name="T21" fmla="*/ 396 h 510"/>
                  <a:gd name="T22" fmla="*/ 567 w 624"/>
                  <a:gd name="T23" fmla="*/ 510 h 510"/>
                  <a:gd name="T24" fmla="*/ 510 w 624"/>
                  <a:gd name="T25" fmla="*/ 510 h 510"/>
                  <a:gd name="T26" fmla="*/ 510 w 624"/>
                  <a:gd name="T27" fmla="*/ 453 h 510"/>
                  <a:gd name="T28" fmla="*/ 453 w 624"/>
                  <a:gd name="T29" fmla="*/ 453 h 510"/>
                  <a:gd name="T30" fmla="*/ 453 w 624"/>
                  <a:gd name="T31" fmla="*/ 396 h 510"/>
                  <a:gd name="T32" fmla="*/ 340 w 624"/>
                  <a:gd name="T33" fmla="*/ 396 h 510"/>
                  <a:gd name="T34" fmla="*/ 340 w 624"/>
                  <a:gd name="T35" fmla="*/ 510 h 510"/>
                  <a:gd name="T36" fmla="*/ 283 w 624"/>
                  <a:gd name="T37" fmla="*/ 510 h 510"/>
                  <a:gd name="T38" fmla="*/ 283 w 624"/>
                  <a:gd name="T39" fmla="*/ 453 h 510"/>
                  <a:gd name="T40" fmla="*/ 227 w 624"/>
                  <a:gd name="T41" fmla="*/ 453 h 510"/>
                  <a:gd name="T42" fmla="*/ 227 w 624"/>
                  <a:gd name="T43" fmla="*/ 396 h 510"/>
                  <a:gd name="T44" fmla="*/ 113 w 624"/>
                  <a:gd name="T45" fmla="*/ 396 h 510"/>
                  <a:gd name="T46" fmla="*/ 113 w 624"/>
                  <a:gd name="T47" fmla="*/ 226 h 510"/>
                  <a:gd name="T48" fmla="*/ 0 w 624"/>
                  <a:gd name="T49" fmla="*/ 226 h 510"/>
                  <a:gd name="T50" fmla="*/ 0 w 624"/>
                  <a:gd name="T51" fmla="*/ 113 h 510"/>
                  <a:gd name="T52" fmla="*/ 57 w 624"/>
                  <a:gd name="T53" fmla="*/ 113 h 510"/>
                  <a:gd name="T54" fmla="*/ 57 w 624"/>
                  <a:gd name="T55" fmla="*/ 56 h 510"/>
                  <a:gd name="T56" fmla="*/ 170 w 624"/>
                  <a:gd name="T57" fmla="*/ 56 h 510"/>
                  <a:gd name="T58" fmla="*/ 170 w 624"/>
                  <a:gd name="T59" fmla="*/ 0 h 510"/>
                  <a:gd name="T60" fmla="*/ 227 w 624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510">
                    <a:moveTo>
                      <a:pt x="227" y="0"/>
                    </a:moveTo>
                    <a:lnTo>
                      <a:pt x="227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396"/>
                    </a:lnTo>
                    <a:lnTo>
                      <a:pt x="567" y="396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453"/>
                    </a:lnTo>
                    <a:lnTo>
                      <a:pt x="453" y="453"/>
                    </a:lnTo>
                    <a:lnTo>
                      <a:pt x="453" y="396"/>
                    </a:lnTo>
                    <a:lnTo>
                      <a:pt x="340" y="396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396"/>
                    </a:lnTo>
                    <a:lnTo>
                      <a:pt x="113" y="396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3" name="Freeform 327"/>
              <p:cNvSpPr>
                <a:spLocks/>
              </p:cNvSpPr>
              <p:nvPr/>
            </p:nvSpPr>
            <p:spPr bwMode="auto">
              <a:xfrm>
                <a:off x="3975" y="1210"/>
                <a:ext cx="964" cy="1360"/>
              </a:xfrm>
              <a:custGeom>
                <a:avLst/>
                <a:gdLst>
                  <a:gd name="T0" fmla="*/ 964 w 964"/>
                  <a:gd name="T1" fmla="*/ 396 h 1360"/>
                  <a:gd name="T2" fmla="*/ 794 w 964"/>
                  <a:gd name="T3" fmla="*/ 396 h 1360"/>
                  <a:gd name="T4" fmla="*/ 794 w 964"/>
                  <a:gd name="T5" fmla="*/ 623 h 1360"/>
                  <a:gd name="T6" fmla="*/ 908 w 964"/>
                  <a:gd name="T7" fmla="*/ 623 h 1360"/>
                  <a:gd name="T8" fmla="*/ 908 w 964"/>
                  <a:gd name="T9" fmla="*/ 793 h 1360"/>
                  <a:gd name="T10" fmla="*/ 851 w 964"/>
                  <a:gd name="T11" fmla="*/ 793 h 1360"/>
                  <a:gd name="T12" fmla="*/ 851 w 964"/>
                  <a:gd name="T13" fmla="*/ 907 h 1360"/>
                  <a:gd name="T14" fmla="*/ 908 w 964"/>
                  <a:gd name="T15" fmla="*/ 907 h 1360"/>
                  <a:gd name="T16" fmla="*/ 908 w 964"/>
                  <a:gd name="T17" fmla="*/ 1360 h 1360"/>
                  <a:gd name="T18" fmla="*/ 737 w 964"/>
                  <a:gd name="T19" fmla="*/ 1360 h 1360"/>
                  <a:gd name="T20" fmla="*/ 737 w 964"/>
                  <a:gd name="T21" fmla="*/ 1304 h 1360"/>
                  <a:gd name="T22" fmla="*/ 794 w 964"/>
                  <a:gd name="T23" fmla="*/ 1304 h 1360"/>
                  <a:gd name="T24" fmla="*/ 794 w 964"/>
                  <a:gd name="T25" fmla="*/ 1190 h 1360"/>
                  <a:gd name="T26" fmla="*/ 681 w 964"/>
                  <a:gd name="T27" fmla="*/ 1190 h 1360"/>
                  <a:gd name="T28" fmla="*/ 681 w 964"/>
                  <a:gd name="T29" fmla="*/ 1134 h 1360"/>
                  <a:gd name="T30" fmla="*/ 341 w 964"/>
                  <a:gd name="T31" fmla="*/ 1134 h 1360"/>
                  <a:gd name="T32" fmla="*/ 341 w 964"/>
                  <a:gd name="T33" fmla="*/ 1247 h 1360"/>
                  <a:gd name="T34" fmla="*/ 284 w 964"/>
                  <a:gd name="T35" fmla="*/ 1247 h 1360"/>
                  <a:gd name="T36" fmla="*/ 284 w 964"/>
                  <a:gd name="T37" fmla="*/ 1190 h 1360"/>
                  <a:gd name="T38" fmla="*/ 114 w 964"/>
                  <a:gd name="T39" fmla="*/ 1190 h 1360"/>
                  <a:gd name="T40" fmla="*/ 114 w 964"/>
                  <a:gd name="T41" fmla="*/ 737 h 1360"/>
                  <a:gd name="T42" fmla="*/ 0 w 964"/>
                  <a:gd name="T43" fmla="*/ 737 h 1360"/>
                  <a:gd name="T44" fmla="*/ 0 w 964"/>
                  <a:gd name="T45" fmla="*/ 623 h 1360"/>
                  <a:gd name="T46" fmla="*/ 57 w 964"/>
                  <a:gd name="T47" fmla="*/ 623 h 1360"/>
                  <a:gd name="T48" fmla="*/ 57 w 964"/>
                  <a:gd name="T49" fmla="*/ 567 h 1360"/>
                  <a:gd name="T50" fmla="*/ 227 w 964"/>
                  <a:gd name="T51" fmla="*/ 567 h 1360"/>
                  <a:gd name="T52" fmla="*/ 227 w 964"/>
                  <a:gd name="T53" fmla="*/ 396 h 1360"/>
                  <a:gd name="T54" fmla="*/ 284 w 964"/>
                  <a:gd name="T55" fmla="*/ 396 h 1360"/>
                  <a:gd name="T56" fmla="*/ 284 w 964"/>
                  <a:gd name="T57" fmla="*/ 0 h 1360"/>
                  <a:gd name="T58" fmla="*/ 511 w 964"/>
                  <a:gd name="T59" fmla="*/ 0 h 1360"/>
                  <a:gd name="T60" fmla="*/ 511 w 964"/>
                  <a:gd name="T61" fmla="*/ 56 h 1360"/>
                  <a:gd name="T62" fmla="*/ 624 w 964"/>
                  <a:gd name="T63" fmla="*/ 56 h 1360"/>
                  <a:gd name="T64" fmla="*/ 624 w 964"/>
                  <a:gd name="T65" fmla="*/ 113 h 1360"/>
                  <a:gd name="T66" fmla="*/ 681 w 964"/>
                  <a:gd name="T67" fmla="*/ 113 h 1360"/>
                  <a:gd name="T68" fmla="*/ 681 w 964"/>
                  <a:gd name="T69" fmla="*/ 170 h 1360"/>
                  <a:gd name="T70" fmla="*/ 737 w 964"/>
                  <a:gd name="T71" fmla="*/ 170 h 1360"/>
                  <a:gd name="T72" fmla="*/ 737 w 964"/>
                  <a:gd name="T73" fmla="*/ 226 h 1360"/>
                  <a:gd name="T74" fmla="*/ 851 w 964"/>
                  <a:gd name="T75" fmla="*/ 226 h 1360"/>
                  <a:gd name="T76" fmla="*/ 851 w 964"/>
                  <a:gd name="T77" fmla="*/ 283 h 1360"/>
                  <a:gd name="T78" fmla="*/ 908 w 964"/>
                  <a:gd name="T79" fmla="*/ 283 h 1360"/>
                  <a:gd name="T80" fmla="*/ 908 w 964"/>
                  <a:gd name="T81" fmla="*/ 340 h 1360"/>
                  <a:gd name="T82" fmla="*/ 964 w 964"/>
                  <a:gd name="T83" fmla="*/ 340 h 1360"/>
                  <a:gd name="T84" fmla="*/ 964 w 964"/>
                  <a:gd name="T85" fmla="*/ 396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64" h="1360">
                    <a:moveTo>
                      <a:pt x="964" y="396"/>
                    </a:moveTo>
                    <a:lnTo>
                      <a:pt x="794" y="396"/>
                    </a:lnTo>
                    <a:lnTo>
                      <a:pt x="794" y="623"/>
                    </a:lnTo>
                    <a:lnTo>
                      <a:pt x="908" y="623"/>
                    </a:lnTo>
                    <a:lnTo>
                      <a:pt x="908" y="793"/>
                    </a:lnTo>
                    <a:lnTo>
                      <a:pt x="851" y="793"/>
                    </a:lnTo>
                    <a:lnTo>
                      <a:pt x="851" y="907"/>
                    </a:lnTo>
                    <a:lnTo>
                      <a:pt x="908" y="907"/>
                    </a:lnTo>
                    <a:lnTo>
                      <a:pt x="908" y="1360"/>
                    </a:lnTo>
                    <a:lnTo>
                      <a:pt x="737" y="1360"/>
                    </a:lnTo>
                    <a:lnTo>
                      <a:pt x="737" y="1304"/>
                    </a:lnTo>
                    <a:lnTo>
                      <a:pt x="794" y="1304"/>
                    </a:lnTo>
                    <a:lnTo>
                      <a:pt x="794" y="1190"/>
                    </a:lnTo>
                    <a:lnTo>
                      <a:pt x="681" y="1190"/>
                    </a:lnTo>
                    <a:lnTo>
                      <a:pt x="681" y="1134"/>
                    </a:lnTo>
                    <a:lnTo>
                      <a:pt x="341" y="1134"/>
                    </a:lnTo>
                    <a:lnTo>
                      <a:pt x="341" y="1247"/>
                    </a:lnTo>
                    <a:lnTo>
                      <a:pt x="284" y="1247"/>
                    </a:lnTo>
                    <a:lnTo>
                      <a:pt x="284" y="1190"/>
                    </a:lnTo>
                    <a:lnTo>
                      <a:pt x="114" y="1190"/>
                    </a:lnTo>
                    <a:lnTo>
                      <a:pt x="114" y="737"/>
                    </a:lnTo>
                    <a:lnTo>
                      <a:pt x="0" y="737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227" y="567"/>
                    </a:lnTo>
                    <a:lnTo>
                      <a:pt x="227" y="396"/>
                    </a:lnTo>
                    <a:lnTo>
                      <a:pt x="284" y="396"/>
                    </a:lnTo>
                    <a:lnTo>
                      <a:pt x="284" y="0"/>
                    </a:lnTo>
                    <a:lnTo>
                      <a:pt x="511" y="0"/>
                    </a:lnTo>
                    <a:lnTo>
                      <a:pt x="511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170"/>
                    </a:lnTo>
                    <a:lnTo>
                      <a:pt x="737" y="170"/>
                    </a:lnTo>
                    <a:lnTo>
                      <a:pt x="737" y="226"/>
                    </a:lnTo>
                    <a:lnTo>
                      <a:pt x="851" y="226"/>
                    </a:lnTo>
                    <a:lnTo>
                      <a:pt x="851" y="283"/>
                    </a:lnTo>
                    <a:lnTo>
                      <a:pt x="908" y="283"/>
                    </a:lnTo>
                    <a:lnTo>
                      <a:pt x="908" y="340"/>
                    </a:lnTo>
                    <a:lnTo>
                      <a:pt x="964" y="340"/>
                    </a:lnTo>
                    <a:lnTo>
                      <a:pt x="964" y="39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4" name="Freeform 328"/>
              <p:cNvSpPr>
                <a:spLocks/>
              </p:cNvSpPr>
              <p:nvPr/>
            </p:nvSpPr>
            <p:spPr bwMode="auto">
              <a:xfrm>
                <a:off x="3068" y="2457"/>
                <a:ext cx="567" cy="737"/>
              </a:xfrm>
              <a:custGeom>
                <a:avLst/>
                <a:gdLst>
                  <a:gd name="T0" fmla="*/ 284 w 567"/>
                  <a:gd name="T1" fmla="*/ 170 h 737"/>
                  <a:gd name="T2" fmla="*/ 227 w 567"/>
                  <a:gd name="T3" fmla="*/ 170 h 737"/>
                  <a:gd name="T4" fmla="*/ 227 w 567"/>
                  <a:gd name="T5" fmla="*/ 113 h 737"/>
                  <a:gd name="T6" fmla="*/ 170 w 567"/>
                  <a:gd name="T7" fmla="*/ 113 h 737"/>
                  <a:gd name="T8" fmla="*/ 170 w 567"/>
                  <a:gd name="T9" fmla="*/ 0 h 737"/>
                  <a:gd name="T10" fmla="*/ 0 w 567"/>
                  <a:gd name="T11" fmla="*/ 0 h 737"/>
                  <a:gd name="T12" fmla="*/ 0 w 567"/>
                  <a:gd name="T13" fmla="*/ 113 h 737"/>
                  <a:gd name="T14" fmla="*/ 57 w 567"/>
                  <a:gd name="T15" fmla="*/ 113 h 737"/>
                  <a:gd name="T16" fmla="*/ 57 w 567"/>
                  <a:gd name="T17" fmla="*/ 283 h 737"/>
                  <a:gd name="T18" fmla="*/ 0 w 567"/>
                  <a:gd name="T19" fmla="*/ 283 h 737"/>
                  <a:gd name="T20" fmla="*/ 0 w 567"/>
                  <a:gd name="T21" fmla="*/ 510 h 737"/>
                  <a:gd name="T22" fmla="*/ 57 w 567"/>
                  <a:gd name="T23" fmla="*/ 510 h 737"/>
                  <a:gd name="T24" fmla="*/ 57 w 567"/>
                  <a:gd name="T25" fmla="*/ 624 h 737"/>
                  <a:gd name="T26" fmla="*/ 113 w 567"/>
                  <a:gd name="T27" fmla="*/ 624 h 737"/>
                  <a:gd name="T28" fmla="*/ 113 w 567"/>
                  <a:gd name="T29" fmla="*/ 680 h 737"/>
                  <a:gd name="T30" fmla="*/ 170 w 567"/>
                  <a:gd name="T31" fmla="*/ 680 h 737"/>
                  <a:gd name="T32" fmla="*/ 170 w 567"/>
                  <a:gd name="T33" fmla="*/ 737 h 737"/>
                  <a:gd name="T34" fmla="*/ 227 w 567"/>
                  <a:gd name="T35" fmla="*/ 737 h 737"/>
                  <a:gd name="T36" fmla="*/ 227 w 567"/>
                  <a:gd name="T37" fmla="*/ 454 h 737"/>
                  <a:gd name="T38" fmla="*/ 340 w 567"/>
                  <a:gd name="T39" fmla="*/ 454 h 737"/>
                  <a:gd name="T40" fmla="*/ 340 w 567"/>
                  <a:gd name="T41" fmla="*/ 397 h 737"/>
                  <a:gd name="T42" fmla="*/ 397 w 567"/>
                  <a:gd name="T43" fmla="*/ 397 h 737"/>
                  <a:gd name="T44" fmla="*/ 397 w 567"/>
                  <a:gd name="T45" fmla="*/ 340 h 737"/>
                  <a:gd name="T46" fmla="*/ 567 w 567"/>
                  <a:gd name="T47" fmla="*/ 340 h 737"/>
                  <a:gd name="T48" fmla="*/ 567 w 567"/>
                  <a:gd name="T49" fmla="*/ 283 h 737"/>
                  <a:gd name="T50" fmla="*/ 510 w 567"/>
                  <a:gd name="T51" fmla="*/ 283 h 737"/>
                  <a:gd name="T52" fmla="*/ 510 w 567"/>
                  <a:gd name="T53" fmla="*/ 227 h 737"/>
                  <a:gd name="T54" fmla="*/ 340 w 567"/>
                  <a:gd name="T55" fmla="*/ 227 h 737"/>
                  <a:gd name="T56" fmla="*/ 340 w 567"/>
                  <a:gd name="T57" fmla="*/ 170 h 737"/>
                  <a:gd name="T58" fmla="*/ 284 w 567"/>
                  <a:gd name="T59" fmla="*/ 17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737">
                    <a:moveTo>
                      <a:pt x="284" y="170"/>
                    </a:move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5" name="Freeform 329"/>
              <p:cNvSpPr>
                <a:spLocks/>
              </p:cNvSpPr>
              <p:nvPr/>
            </p:nvSpPr>
            <p:spPr bwMode="auto">
              <a:xfrm>
                <a:off x="2104" y="2173"/>
                <a:ext cx="1021" cy="794"/>
              </a:xfrm>
              <a:custGeom>
                <a:avLst/>
                <a:gdLst>
                  <a:gd name="T0" fmla="*/ 964 w 1021"/>
                  <a:gd name="T1" fmla="*/ 284 h 794"/>
                  <a:gd name="T2" fmla="*/ 737 w 1021"/>
                  <a:gd name="T3" fmla="*/ 284 h 794"/>
                  <a:gd name="T4" fmla="*/ 737 w 1021"/>
                  <a:gd name="T5" fmla="*/ 341 h 794"/>
                  <a:gd name="T6" fmla="*/ 681 w 1021"/>
                  <a:gd name="T7" fmla="*/ 341 h 794"/>
                  <a:gd name="T8" fmla="*/ 681 w 1021"/>
                  <a:gd name="T9" fmla="*/ 284 h 794"/>
                  <a:gd name="T10" fmla="*/ 567 w 1021"/>
                  <a:gd name="T11" fmla="*/ 284 h 794"/>
                  <a:gd name="T12" fmla="*/ 567 w 1021"/>
                  <a:gd name="T13" fmla="*/ 57 h 794"/>
                  <a:gd name="T14" fmla="*/ 397 w 1021"/>
                  <a:gd name="T15" fmla="*/ 57 h 794"/>
                  <a:gd name="T16" fmla="*/ 397 w 1021"/>
                  <a:gd name="T17" fmla="*/ 0 h 794"/>
                  <a:gd name="T18" fmla="*/ 340 w 1021"/>
                  <a:gd name="T19" fmla="*/ 0 h 794"/>
                  <a:gd name="T20" fmla="*/ 340 w 1021"/>
                  <a:gd name="T21" fmla="*/ 57 h 794"/>
                  <a:gd name="T22" fmla="*/ 284 w 1021"/>
                  <a:gd name="T23" fmla="*/ 57 h 794"/>
                  <a:gd name="T24" fmla="*/ 284 w 1021"/>
                  <a:gd name="T25" fmla="*/ 171 h 794"/>
                  <a:gd name="T26" fmla="*/ 170 w 1021"/>
                  <a:gd name="T27" fmla="*/ 171 h 794"/>
                  <a:gd name="T28" fmla="*/ 170 w 1021"/>
                  <a:gd name="T29" fmla="*/ 227 h 794"/>
                  <a:gd name="T30" fmla="*/ 0 w 1021"/>
                  <a:gd name="T31" fmla="*/ 227 h 794"/>
                  <a:gd name="T32" fmla="*/ 0 w 1021"/>
                  <a:gd name="T33" fmla="*/ 341 h 794"/>
                  <a:gd name="T34" fmla="*/ 114 w 1021"/>
                  <a:gd name="T35" fmla="*/ 341 h 794"/>
                  <a:gd name="T36" fmla="*/ 114 w 1021"/>
                  <a:gd name="T37" fmla="*/ 397 h 794"/>
                  <a:gd name="T38" fmla="*/ 340 w 1021"/>
                  <a:gd name="T39" fmla="*/ 397 h 794"/>
                  <a:gd name="T40" fmla="*/ 340 w 1021"/>
                  <a:gd name="T41" fmla="*/ 511 h 794"/>
                  <a:gd name="T42" fmla="*/ 454 w 1021"/>
                  <a:gd name="T43" fmla="*/ 511 h 794"/>
                  <a:gd name="T44" fmla="*/ 454 w 1021"/>
                  <a:gd name="T45" fmla="*/ 454 h 794"/>
                  <a:gd name="T46" fmla="*/ 567 w 1021"/>
                  <a:gd name="T47" fmla="*/ 454 h 794"/>
                  <a:gd name="T48" fmla="*/ 567 w 1021"/>
                  <a:gd name="T49" fmla="*/ 511 h 794"/>
                  <a:gd name="T50" fmla="*/ 737 w 1021"/>
                  <a:gd name="T51" fmla="*/ 511 h 794"/>
                  <a:gd name="T52" fmla="*/ 737 w 1021"/>
                  <a:gd name="T53" fmla="*/ 624 h 794"/>
                  <a:gd name="T54" fmla="*/ 794 w 1021"/>
                  <a:gd name="T55" fmla="*/ 624 h 794"/>
                  <a:gd name="T56" fmla="*/ 794 w 1021"/>
                  <a:gd name="T57" fmla="*/ 738 h 794"/>
                  <a:gd name="T58" fmla="*/ 907 w 1021"/>
                  <a:gd name="T59" fmla="*/ 738 h 794"/>
                  <a:gd name="T60" fmla="*/ 907 w 1021"/>
                  <a:gd name="T61" fmla="*/ 794 h 794"/>
                  <a:gd name="T62" fmla="*/ 964 w 1021"/>
                  <a:gd name="T63" fmla="*/ 794 h 794"/>
                  <a:gd name="T64" fmla="*/ 964 w 1021"/>
                  <a:gd name="T65" fmla="*/ 567 h 794"/>
                  <a:gd name="T66" fmla="*/ 1021 w 1021"/>
                  <a:gd name="T67" fmla="*/ 567 h 794"/>
                  <a:gd name="T68" fmla="*/ 1021 w 1021"/>
                  <a:gd name="T69" fmla="*/ 397 h 794"/>
                  <a:gd name="T70" fmla="*/ 964 w 1021"/>
                  <a:gd name="T71" fmla="*/ 397 h 794"/>
                  <a:gd name="T72" fmla="*/ 964 w 1021"/>
                  <a:gd name="T73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794">
                    <a:moveTo>
                      <a:pt x="964" y="284"/>
                    </a:moveTo>
                    <a:lnTo>
                      <a:pt x="737" y="284"/>
                    </a:lnTo>
                    <a:lnTo>
                      <a:pt x="737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567" y="284"/>
                    </a:lnTo>
                    <a:lnTo>
                      <a:pt x="567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340" y="397"/>
                    </a:lnTo>
                    <a:lnTo>
                      <a:pt x="340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511"/>
                    </a:lnTo>
                    <a:lnTo>
                      <a:pt x="737" y="511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738"/>
                    </a:lnTo>
                    <a:lnTo>
                      <a:pt x="907" y="738"/>
                    </a:lnTo>
                    <a:lnTo>
                      <a:pt x="907" y="794"/>
                    </a:lnTo>
                    <a:lnTo>
                      <a:pt x="964" y="794"/>
                    </a:lnTo>
                    <a:lnTo>
                      <a:pt x="964" y="56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964" y="397"/>
                    </a:lnTo>
                    <a:lnTo>
                      <a:pt x="964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68" name="Freeform 332"/>
              <p:cNvSpPr>
                <a:spLocks/>
              </p:cNvSpPr>
              <p:nvPr/>
            </p:nvSpPr>
            <p:spPr bwMode="auto">
              <a:xfrm>
                <a:off x="3011" y="1833"/>
                <a:ext cx="964" cy="794"/>
              </a:xfrm>
              <a:custGeom>
                <a:avLst/>
                <a:gdLst>
                  <a:gd name="T0" fmla="*/ 0 w 964"/>
                  <a:gd name="T1" fmla="*/ 624 h 794"/>
                  <a:gd name="T2" fmla="*/ 0 w 964"/>
                  <a:gd name="T3" fmla="*/ 397 h 794"/>
                  <a:gd name="T4" fmla="*/ 0 w 964"/>
                  <a:gd name="T5" fmla="*/ 340 h 794"/>
                  <a:gd name="T6" fmla="*/ 0 w 964"/>
                  <a:gd name="T7" fmla="*/ 284 h 794"/>
                  <a:gd name="T8" fmla="*/ 227 w 964"/>
                  <a:gd name="T9" fmla="*/ 284 h 794"/>
                  <a:gd name="T10" fmla="*/ 227 w 964"/>
                  <a:gd name="T11" fmla="*/ 227 h 794"/>
                  <a:gd name="T12" fmla="*/ 284 w 964"/>
                  <a:gd name="T13" fmla="*/ 227 h 794"/>
                  <a:gd name="T14" fmla="*/ 284 w 964"/>
                  <a:gd name="T15" fmla="*/ 170 h 794"/>
                  <a:gd name="T16" fmla="*/ 341 w 964"/>
                  <a:gd name="T17" fmla="*/ 170 h 794"/>
                  <a:gd name="T18" fmla="*/ 341 w 964"/>
                  <a:gd name="T19" fmla="*/ 0 h 794"/>
                  <a:gd name="T20" fmla="*/ 454 w 964"/>
                  <a:gd name="T21" fmla="*/ 0 h 794"/>
                  <a:gd name="T22" fmla="*/ 454 w 964"/>
                  <a:gd name="T23" fmla="*/ 57 h 794"/>
                  <a:gd name="T24" fmla="*/ 567 w 964"/>
                  <a:gd name="T25" fmla="*/ 57 h 794"/>
                  <a:gd name="T26" fmla="*/ 567 w 964"/>
                  <a:gd name="T27" fmla="*/ 170 h 794"/>
                  <a:gd name="T28" fmla="*/ 397 w 964"/>
                  <a:gd name="T29" fmla="*/ 170 h 794"/>
                  <a:gd name="T30" fmla="*/ 397 w 964"/>
                  <a:gd name="T31" fmla="*/ 227 h 794"/>
                  <a:gd name="T32" fmla="*/ 341 w 964"/>
                  <a:gd name="T33" fmla="*/ 227 h 794"/>
                  <a:gd name="T34" fmla="*/ 341 w 964"/>
                  <a:gd name="T35" fmla="*/ 284 h 794"/>
                  <a:gd name="T36" fmla="*/ 454 w 964"/>
                  <a:gd name="T37" fmla="*/ 284 h 794"/>
                  <a:gd name="T38" fmla="*/ 454 w 964"/>
                  <a:gd name="T39" fmla="*/ 397 h 794"/>
                  <a:gd name="T40" fmla="*/ 851 w 964"/>
                  <a:gd name="T41" fmla="*/ 397 h 794"/>
                  <a:gd name="T42" fmla="*/ 851 w 964"/>
                  <a:gd name="T43" fmla="*/ 454 h 794"/>
                  <a:gd name="T44" fmla="*/ 964 w 964"/>
                  <a:gd name="T45" fmla="*/ 454 h 794"/>
                  <a:gd name="T46" fmla="*/ 964 w 964"/>
                  <a:gd name="T47" fmla="*/ 567 h 794"/>
                  <a:gd name="T48" fmla="*/ 794 w 964"/>
                  <a:gd name="T49" fmla="*/ 567 h 794"/>
                  <a:gd name="T50" fmla="*/ 794 w 964"/>
                  <a:gd name="T51" fmla="*/ 624 h 794"/>
                  <a:gd name="T52" fmla="*/ 737 w 964"/>
                  <a:gd name="T53" fmla="*/ 624 h 794"/>
                  <a:gd name="T54" fmla="*/ 737 w 964"/>
                  <a:gd name="T55" fmla="*/ 681 h 794"/>
                  <a:gd name="T56" fmla="*/ 624 w 964"/>
                  <a:gd name="T57" fmla="*/ 681 h 794"/>
                  <a:gd name="T58" fmla="*/ 624 w 964"/>
                  <a:gd name="T59" fmla="*/ 624 h 794"/>
                  <a:gd name="T60" fmla="*/ 397 w 964"/>
                  <a:gd name="T61" fmla="*/ 624 h 794"/>
                  <a:gd name="T62" fmla="*/ 397 w 964"/>
                  <a:gd name="T63" fmla="*/ 737 h 794"/>
                  <a:gd name="T64" fmla="*/ 341 w 964"/>
                  <a:gd name="T65" fmla="*/ 737 h 794"/>
                  <a:gd name="T66" fmla="*/ 341 w 964"/>
                  <a:gd name="T67" fmla="*/ 794 h 794"/>
                  <a:gd name="T68" fmla="*/ 284 w 964"/>
                  <a:gd name="T69" fmla="*/ 794 h 794"/>
                  <a:gd name="T70" fmla="*/ 284 w 964"/>
                  <a:gd name="T71" fmla="*/ 737 h 794"/>
                  <a:gd name="T72" fmla="*/ 227 w 964"/>
                  <a:gd name="T73" fmla="*/ 737 h 794"/>
                  <a:gd name="T74" fmla="*/ 227 w 964"/>
                  <a:gd name="T75" fmla="*/ 624 h 794"/>
                  <a:gd name="T76" fmla="*/ 0 w 964"/>
                  <a:gd name="T77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64" h="794">
                    <a:moveTo>
                      <a:pt x="0" y="624"/>
                    </a:moveTo>
                    <a:lnTo>
                      <a:pt x="0" y="397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284"/>
                    </a:lnTo>
                    <a:lnTo>
                      <a:pt x="454" y="284"/>
                    </a:lnTo>
                    <a:lnTo>
                      <a:pt x="454" y="397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964" y="454"/>
                    </a:lnTo>
                    <a:lnTo>
                      <a:pt x="964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624" y="681"/>
                    </a:lnTo>
                    <a:lnTo>
                      <a:pt x="624" y="624"/>
                    </a:lnTo>
                    <a:lnTo>
                      <a:pt x="397" y="624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341" y="794"/>
                    </a:lnTo>
                    <a:lnTo>
                      <a:pt x="284" y="794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1" name="Freeform 335"/>
              <p:cNvSpPr>
                <a:spLocks/>
              </p:cNvSpPr>
              <p:nvPr/>
            </p:nvSpPr>
            <p:spPr bwMode="auto">
              <a:xfrm>
                <a:off x="2614" y="2003"/>
                <a:ext cx="511" cy="511"/>
              </a:xfrm>
              <a:custGeom>
                <a:avLst/>
                <a:gdLst>
                  <a:gd name="T0" fmla="*/ 511 w 511"/>
                  <a:gd name="T1" fmla="*/ 57 h 511"/>
                  <a:gd name="T2" fmla="*/ 397 w 511"/>
                  <a:gd name="T3" fmla="*/ 57 h 511"/>
                  <a:gd name="T4" fmla="*/ 397 w 511"/>
                  <a:gd name="T5" fmla="*/ 0 h 511"/>
                  <a:gd name="T6" fmla="*/ 171 w 511"/>
                  <a:gd name="T7" fmla="*/ 0 h 511"/>
                  <a:gd name="T8" fmla="*/ 171 w 511"/>
                  <a:gd name="T9" fmla="*/ 57 h 511"/>
                  <a:gd name="T10" fmla="*/ 57 w 511"/>
                  <a:gd name="T11" fmla="*/ 57 h 511"/>
                  <a:gd name="T12" fmla="*/ 57 w 511"/>
                  <a:gd name="T13" fmla="*/ 170 h 511"/>
                  <a:gd name="T14" fmla="*/ 0 w 511"/>
                  <a:gd name="T15" fmla="*/ 170 h 511"/>
                  <a:gd name="T16" fmla="*/ 0 w 511"/>
                  <a:gd name="T17" fmla="*/ 227 h 511"/>
                  <a:gd name="T18" fmla="*/ 57 w 511"/>
                  <a:gd name="T19" fmla="*/ 227 h 511"/>
                  <a:gd name="T20" fmla="*/ 57 w 511"/>
                  <a:gd name="T21" fmla="*/ 454 h 511"/>
                  <a:gd name="T22" fmla="*/ 171 w 511"/>
                  <a:gd name="T23" fmla="*/ 454 h 511"/>
                  <a:gd name="T24" fmla="*/ 171 w 511"/>
                  <a:gd name="T25" fmla="*/ 511 h 511"/>
                  <a:gd name="T26" fmla="*/ 227 w 511"/>
                  <a:gd name="T27" fmla="*/ 511 h 511"/>
                  <a:gd name="T28" fmla="*/ 227 w 511"/>
                  <a:gd name="T29" fmla="*/ 454 h 511"/>
                  <a:gd name="T30" fmla="*/ 397 w 511"/>
                  <a:gd name="T31" fmla="*/ 454 h 511"/>
                  <a:gd name="T32" fmla="*/ 397 w 511"/>
                  <a:gd name="T33" fmla="*/ 114 h 511"/>
                  <a:gd name="T34" fmla="*/ 511 w 511"/>
                  <a:gd name="T35" fmla="*/ 114 h 511"/>
                  <a:gd name="T36" fmla="*/ 511 w 511"/>
                  <a:gd name="T37" fmla="*/ 57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11">
                    <a:moveTo>
                      <a:pt x="511" y="57"/>
                    </a:moveTo>
                    <a:lnTo>
                      <a:pt x="397" y="57"/>
                    </a:lnTo>
                    <a:lnTo>
                      <a:pt x="397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454"/>
                    </a:lnTo>
                    <a:lnTo>
                      <a:pt x="171" y="454"/>
                    </a:lnTo>
                    <a:lnTo>
                      <a:pt x="171" y="511"/>
                    </a:lnTo>
                    <a:lnTo>
                      <a:pt x="227" y="511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114"/>
                    </a:lnTo>
                    <a:lnTo>
                      <a:pt x="511" y="114"/>
                    </a:lnTo>
                    <a:lnTo>
                      <a:pt x="511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2" name="Freeform 336"/>
              <p:cNvSpPr>
                <a:spLocks/>
              </p:cNvSpPr>
              <p:nvPr/>
            </p:nvSpPr>
            <p:spPr bwMode="auto">
              <a:xfrm>
                <a:off x="3011" y="1493"/>
                <a:ext cx="454" cy="624"/>
              </a:xfrm>
              <a:custGeom>
                <a:avLst/>
                <a:gdLst>
                  <a:gd name="T0" fmla="*/ 341 w 454"/>
                  <a:gd name="T1" fmla="*/ 227 h 624"/>
                  <a:gd name="T2" fmla="*/ 341 w 454"/>
                  <a:gd name="T3" fmla="*/ 510 h 624"/>
                  <a:gd name="T4" fmla="*/ 284 w 454"/>
                  <a:gd name="T5" fmla="*/ 510 h 624"/>
                  <a:gd name="T6" fmla="*/ 284 w 454"/>
                  <a:gd name="T7" fmla="*/ 567 h 624"/>
                  <a:gd name="T8" fmla="*/ 227 w 454"/>
                  <a:gd name="T9" fmla="*/ 567 h 624"/>
                  <a:gd name="T10" fmla="*/ 227 w 454"/>
                  <a:gd name="T11" fmla="*/ 624 h 624"/>
                  <a:gd name="T12" fmla="*/ 114 w 454"/>
                  <a:gd name="T13" fmla="*/ 624 h 624"/>
                  <a:gd name="T14" fmla="*/ 114 w 454"/>
                  <a:gd name="T15" fmla="*/ 567 h 624"/>
                  <a:gd name="T16" fmla="*/ 0 w 454"/>
                  <a:gd name="T17" fmla="*/ 567 h 624"/>
                  <a:gd name="T18" fmla="*/ 0 w 454"/>
                  <a:gd name="T19" fmla="*/ 454 h 624"/>
                  <a:gd name="T20" fmla="*/ 0 w 454"/>
                  <a:gd name="T21" fmla="*/ 340 h 624"/>
                  <a:gd name="T22" fmla="*/ 57 w 454"/>
                  <a:gd name="T23" fmla="*/ 340 h 624"/>
                  <a:gd name="T24" fmla="*/ 57 w 454"/>
                  <a:gd name="T25" fmla="*/ 170 h 624"/>
                  <a:gd name="T26" fmla="*/ 114 w 454"/>
                  <a:gd name="T27" fmla="*/ 170 h 624"/>
                  <a:gd name="T28" fmla="*/ 114 w 454"/>
                  <a:gd name="T29" fmla="*/ 0 h 624"/>
                  <a:gd name="T30" fmla="*/ 341 w 454"/>
                  <a:gd name="T31" fmla="*/ 0 h 624"/>
                  <a:gd name="T32" fmla="*/ 341 w 454"/>
                  <a:gd name="T33" fmla="*/ 113 h 624"/>
                  <a:gd name="T34" fmla="*/ 454 w 454"/>
                  <a:gd name="T35" fmla="*/ 113 h 624"/>
                  <a:gd name="T36" fmla="*/ 454 w 454"/>
                  <a:gd name="T37" fmla="*/ 227 h 624"/>
                  <a:gd name="T38" fmla="*/ 341 w 454"/>
                  <a:gd name="T39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4" h="624">
                    <a:moveTo>
                      <a:pt x="341" y="227"/>
                    </a:moveTo>
                    <a:lnTo>
                      <a:pt x="341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341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3" name="Freeform 337"/>
              <p:cNvSpPr>
                <a:spLocks/>
              </p:cNvSpPr>
              <p:nvPr/>
            </p:nvSpPr>
            <p:spPr bwMode="auto">
              <a:xfrm>
                <a:off x="3352" y="1210"/>
                <a:ext cx="907" cy="1077"/>
              </a:xfrm>
              <a:custGeom>
                <a:avLst/>
                <a:gdLst>
                  <a:gd name="T0" fmla="*/ 907 w 907"/>
                  <a:gd name="T1" fmla="*/ 56 h 1077"/>
                  <a:gd name="T2" fmla="*/ 623 w 907"/>
                  <a:gd name="T3" fmla="*/ 56 h 1077"/>
                  <a:gd name="T4" fmla="*/ 623 w 907"/>
                  <a:gd name="T5" fmla="*/ 0 h 1077"/>
                  <a:gd name="T6" fmla="*/ 340 w 907"/>
                  <a:gd name="T7" fmla="*/ 0 h 1077"/>
                  <a:gd name="T8" fmla="*/ 340 w 907"/>
                  <a:gd name="T9" fmla="*/ 170 h 1077"/>
                  <a:gd name="T10" fmla="*/ 226 w 907"/>
                  <a:gd name="T11" fmla="*/ 170 h 1077"/>
                  <a:gd name="T12" fmla="*/ 226 w 907"/>
                  <a:gd name="T13" fmla="*/ 113 h 1077"/>
                  <a:gd name="T14" fmla="*/ 170 w 907"/>
                  <a:gd name="T15" fmla="*/ 113 h 1077"/>
                  <a:gd name="T16" fmla="*/ 170 w 907"/>
                  <a:gd name="T17" fmla="*/ 170 h 1077"/>
                  <a:gd name="T18" fmla="*/ 56 w 907"/>
                  <a:gd name="T19" fmla="*/ 170 h 1077"/>
                  <a:gd name="T20" fmla="*/ 56 w 907"/>
                  <a:gd name="T21" fmla="*/ 226 h 1077"/>
                  <a:gd name="T22" fmla="*/ 0 w 907"/>
                  <a:gd name="T23" fmla="*/ 226 h 1077"/>
                  <a:gd name="T24" fmla="*/ 0 w 907"/>
                  <a:gd name="T25" fmla="*/ 396 h 1077"/>
                  <a:gd name="T26" fmla="*/ 113 w 907"/>
                  <a:gd name="T27" fmla="*/ 396 h 1077"/>
                  <a:gd name="T28" fmla="*/ 113 w 907"/>
                  <a:gd name="T29" fmla="*/ 510 h 1077"/>
                  <a:gd name="T30" fmla="*/ 0 w 907"/>
                  <a:gd name="T31" fmla="*/ 510 h 1077"/>
                  <a:gd name="T32" fmla="*/ 0 w 907"/>
                  <a:gd name="T33" fmla="*/ 623 h 1077"/>
                  <a:gd name="T34" fmla="*/ 113 w 907"/>
                  <a:gd name="T35" fmla="*/ 623 h 1077"/>
                  <a:gd name="T36" fmla="*/ 113 w 907"/>
                  <a:gd name="T37" fmla="*/ 680 h 1077"/>
                  <a:gd name="T38" fmla="*/ 226 w 907"/>
                  <a:gd name="T39" fmla="*/ 680 h 1077"/>
                  <a:gd name="T40" fmla="*/ 226 w 907"/>
                  <a:gd name="T41" fmla="*/ 793 h 1077"/>
                  <a:gd name="T42" fmla="*/ 56 w 907"/>
                  <a:gd name="T43" fmla="*/ 793 h 1077"/>
                  <a:gd name="T44" fmla="*/ 56 w 907"/>
                  <a:gd name="T45" fmla="*/ 850 h 1077"/>
                  <a:gd name="T46" fmla="*/ 0 w 907"/>
                  <a:gd name="T47" fmla="*/ 850 h 1077"/>
                  <a:gd name="T48" fmla="*/ 0 w 907"/>
                  <a:gd name="T49" fmla="*/ 907 h 1077"/>
                  <a:gd name="T50" fmla="*/ 113 w 907"/>
                  <a:gd name="T51" fmla="*/ 907 h 1077"/>
                  <a:gd name="T52" fmla="*/ 113 w 907"/>
                  <a:gd name="T53" fmla="*/ 1020 h 1077"/>
                  <a:gd name="T54" fmla="*/ 510 w 907"/>
                  <a:gd name="T55" fmla="*/ 1020 h 1077"/>
                  <a:gd name="T56" fmla="*/ 510 w 907"/>
                  <a:gd name="T57" fmla="*/ 1077 h 1077"/>
                  <a:gd name="T58" fmla="*/ 737 w 907"/>
                  <a:gd name="T59" fmla="*/ 1077 h 1077"/>
                  <a:gd name="T60" fmla="*/ 737 w 907"/>
                  <a:gd name="T61" fmla="*/ 737 h 1077"/>
                  <a:gd name="T62" fmla="*/ 623 w 907"/>
                  <a:gd name="T63" fmla="*/ 737 h 1077"/>
                  <a:gd name="T64" fmla="*/ 623 w 907"/>
                  <a:gd name="T65" fmla="*/ 623 h 1077"/>
                  <a:gd name="T66" fmla="*/ 680 w 907"/>
                  <a:gd name="T67" fmla="*/ 623 h 1077"/>
                  <a:gd name="T68" fmla="*/ 680 w 907"/>
                  <a:gd name="T69" fmla="*/ 567 h 1077"/>
                  <a:gd name="T70" fmla="*/ 850 w 907"/>
                  <a:gd name="T71" fmla="*/ 567 h 1077"/>
                  <a:gd name="T72" fmla="*/ 850 w 907"/>
                  <a:gd name="T73" fmla="*/ 396 h 1077"/>
                  <a:gd name="T74" fmla="*/ 907 w 907"/>
                  <a:gd name="T75" fmla="*/ 396 h 1077"/>
                  <a:gd name="T76" fmla="*/ 907 w 907"/>
                  <a:gd name="T77" fmla="*/ 56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1077">
                    <a:moveTo>
                      <a:pt x="907" y="56"/>
                    </a:moveTo>
                    <a:lnTo>
                      <a:pt x="623" y="56"/>
                    </a:lnTo>
                    <a:lnTo>
                      <a:pt x="623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396"/>
                    </a:lnTo>
                    <a:lnTo>
                      <a:pt x="113" y="396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113" y="623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3"/>
                    </a:lnTo>
                    <a:lnTo>
                      <a:pt x="56" y="793"/>
                    </a:lnTo>
                    <a:lnTo>
                      <a:pt x="56" y="850"/>
                    </a:lnTo>
                    <a:lnTo>
                      <a:pt x="0" y="850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510" y="1020"/>
                    </a:lnTo>
                    <a:lnTo>
                      <a:pt x="510" y="1077"/>
                    </a:lnTo>
                    <a:lnTo>
                      <a:pt x="737" y="1077"/>
                    </a:lnTo>
                    <a:lnTo>
                      <a:pt x="737" y="737"/>
                    </a:lnTo>
                    <a:lnTo>
                      <a:pt x="623" y="737"/>
                    </a:lnTo>
                    <a:lnTo>
                      <a:pt x="623" y="623"/>
                    </a:lnTo>
                    <a:lnTo>
                      <a:pt x="680" y="623"/>
                    </a:lnTo>
                    <a:lnTo>
                      <a:pt x="680" y="567"/>
                    </a:lnTo>
                    <a:lnTo>
                      <a:pt x="850" y="567"/>
                    </a:lnTo>
                    <a:lnTo>
                      <a:pt x="850" y="396"/>
                    </a:lnTo>
                    <a:lnTo>
                      <a:pt x="907" y="396"/>
                    </a:lnTo>
                    <a:lnTo>
                      <a:pt x="907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5" name="Freeform 339"/>
              <p:cNvSpPr>
                <a:spLocks/>
              </p:cNvSpPr>
              <p:nvPr/>
            </p:nvSpPr>
            <p:spPr bwMode="auto">
              <a:xfrm>
                <a:off x="2444" y="983"/>
                <a:ext cx="1248" cy="1247"/>
              </a:xfrm>
              <a:custGeom>
                <a:avLst/>
                <a:gdLst>
                  <a:gd name="T0" fmla="*/ 1248 w 1248"/>
                  <a:gd name="T1" fmla="*/ 227 h 1247"/>
                  <a:gd name="T2" fmla="*/ 1134 w 1248"/>
                  <a:gd name="T3" fmla="*/ 227 h 1247"/>
                  <a:gd name="T4" fmla="*/ 1134 w 1248"/>
                  <a:gd name="T5" fmla="*/ 170 h 1247"/>
                  <a:gd name="T6" fmla="*/ 1078 w 1248"/>
                  <a:gd name="T7" fmla="*/ 170 h 1247"/>
                  <a:gd name="T8" fmla="*/ 1078 w 1248"/>
                  <a:gd name="T9" fmla="*/ 113 h 1247"/>
                  <a:gd name="T10" fmla="*/ 908 w 1248"/>
                  <a:gd name="T11" fmla="*/ 113 h 1247"/>
                  <a:gd name="T12" fmla="*/ 908 w 1248"/>
                  <a:gd name="T13" fmla="*/ 56 h 1247"/>
                  <a:gd name="T14" fmla="*/ 851 w 1248"/>
                  <a:gd name="T15" fmla="*/ 56 h 1247"/>
                  <a:gd name="T16" fmla="*/ 851 w 1248"/>
                  <a:gd name="T17" fmla="*/ 0 h 1247"/>
                  <a:gd name="T18" fmla="*/ 737 w 1248"/>
                  <a:gd name="T19" fmla="*/ 0 h 1247"/>
                  <a:gd name="T20" fmla="*/ 737 w 1248"/>
                  <a:gd name="T21" fmla="*/ 56 h 1247"/>
                  <a:gd name="T22" fmla="*/ 681 w 1248"/>
                  <a:gd name="T23" fmla="*/ 56 h 1247"/>
                  <a:gd name="T24" fmla="*/ 681 w 1248"/>
                  <a:gd name="T25" fmla="*/ 283 h 1247"/>
                  <a:gd name="T26" fmla="*/ 737 w 1248"/>
                  <a:gd name="T27" fmla="*/ 283 h 1247"/>
                  <a:gd name="T28" fmla="*/ 737 w 1248"/>
                  <a:gd name="T29" fmla="*/ 340 h 1247"/>
                  <a:gd name="T30" fmla="*/ 624 w 1248"/>
                  <a:gd name="T31" fmla="*/ 340 h 1247"/>
                  <a:gd name="T32" fmla="*/ 624 w 1248"/>
                  <a:gd name="T33" fmla="*/ 397 h 1247"/>
                  <a:gd name="T34" fmla="*/ 511 w 1248"/>
                  <a:gd name="T35" fmla="*/ 397 h 1247"/>
                  <a:gd name="T36" fmla="*/ 511 w 1248"/>
                  <a:gd name="T37" fmla="*/ 453 h 1247"/>
                  <a:gd name="T38" fmla="*/ 454 w 1248"/>
                  <a:gd name="T39" fmla="*/ 453 h 1247"/>
                  <a:gd name="T40" fmla="*/ 454 w 1248"/>
                  <a:gd name="T41" fmla="*/ 567 h 1247"/>
                  <a:gd name="T42" fmla="*/ 341 w 1248"/>
                  <a:gd name="T43" fmla="*/ 567 h 1247"/>
                  <a:gd name="T44" fmla="*/ 341 w 1248"/>
                  <a:gd name="T45" fmla="*/ 623 h 1247"/>
                  <a:gd name="T46" fmla="*/ 284 w 1248"/>
                  <a:gd name="T47" fmla="*/ 623 h 1247"/>
                  <a:gd name="T48" fmla="*/ 284 w 1248"/>
                  <a:gd name="T49" fmla="*/ 680 h 1247"/>
                  <a:gd name="T50" fmla="*/ 170 w 1248"/>
                  <a:gd name="T51" fmla="*/ 680 h 1247"/>
                  <a:gd name="T52" fmla="*/ 170 w 1248"/>
                  <a:gd name="T53" fmla="*/ 907 h 1247"/>
                  <a:gd name="T54" fmla="*/ 114 w 1248"/>
                  <a:gd name="T55" fmla="*/ 907 h 1247"/>
                  <a:gd name="T56" fmla="*/ 114 w 1248"/>
                  <a:gd name="T57" fmla="*/ 1077 h 1247"/>
                  <a:gd name="T58" fmla="*/ 57 w 1248"/>
                  <a:gd name="T59" fmla="*/ 1077 h 1247"/>
                  <a:gd name="T60" fmla="*/ 57 w 1248"/>
                  <a:gd name="T61" fmla="*/ 1134 h 1247"/>
                  <a:gd name="T62" fmla="*/ 0 w 1248"/>
                  <a:gd name="T63" fmla="*/ 1134 h 1247"/>
                  <a:gd name="T64" fmla="*/ 0 w 1248"/>
                  <a:gd name="T65" fmla="*/ 1190 h 1247"/>
                  <a:gd name="T66" fmla="*/ 57 w 1248"/>
                  <a:gd name="T67" fmla="*/ 1190 h 1247"/>
                  <a:gd name="T68" fmla="*/ 57 w 1248"/>
                  <a:gd name="T69" fmla="*/ 1247 h 1247"/>
                  <a:gd name="T70" fmla="*/ 170 w 1248"/>
                  <a:gd name="T71" fmla="*/ 1247 h 1247"/>
                  <a:gd name="T72" fmla="*/ 170 w 1248"/>
                  <a:gd name="T73" fmla="*/ 1190 h 1247"/>
                  <a:gd name="T74" fmla="*/ 227 w 1248"/>
                  <a:gd name="T75" fmla="*/ 1190 h 1247"/>
                  <a:gd name="T76" fmla="*/ 227 w 1248"/>
                  <a:gd name="T77" fmla="*/ 1077 h 1247"/>
                  <a:gd name="T78" fmla="*/ 341 w 1248"/>
                  <a:gd name="T79" fmla="*/ 1077 h 1247"/>
                  <a:gd name="T80" fmla="*/ 341 w 1248"/>
                  <a:gd name="T81" fmla="*/ 1020 h 1247"/>
                  <a:gd name="T82" fmla="*/ 567 w 1248"/>
                  <a:gd name="T83" fmla="*/ 1020 h 1247"/>
                  <a:gd name="T84" fmla="*/ 567 w 1248"/>
                  <a:gd name="T85" fmla="*/ 850 h 1247"/>
                  <a:gd name="T86" fmla="*/ 624 w 1248"/>
                  <a:gd name="T87" fmla="*/ 850 h 1247"/>
                  <a:gd name="T88" fmla="*/ 624 w 1248"/>
                  <a:gd name="T89" fmla="*/ 680 h 1247"/>
                  <a:gd name="T90" fmla="*/ 681 w 1248"/>
                  <a:gd name="T91" fmla="*/ 680 h 1247"/>
                  <a:gd name="T92" fmla="*/ 681 w 1248"/>
                  <a:gd name="T93" fmla="*/ 510 h 1247"/>
                  <a:gd name="T94" fmla="*/ 908 w 1248"/>
                  <a:gd name="T95" fmla="*/ 510 h 1247"/>
                  <a:gd name="T96" fmla="*/ 908 w 1248"/>
                  <a:gd name="T97" fmla="*/ 453 h 1247"/>
                  <a:gd name="T98" fmla="*/ 964 w 1248"/>
                  <a:gd name="T99" fmla="*/ 453 h 1247"/>
                  <a:gd name="T100" fmla="*/ 964 w 1248"/>
                  <a:gd name="T101" fmla="*/ 397 h 1247"/>
                  <a:gd name="T102" fmla="*/ 1078 w 1248"/>
                  <a:gd name="T103" fmla="*/ 397 h 1247"/>
                  <a:gd name="T104" fmla="*/ 1078 w 1248"/>
                  <a:gd name="T105" fmla="*/ 340 h 1247"/>
                  <a:gd name="T106" fmla="*/ 1134 w 1248"/>
                  <a:gd name="T107" fmla="*/ 340 h 1247"/>
                  <a:gd name="T108" fmla="*/ 1134 w 1248"/>
                  <a:gd name="T109" fmla="*/ 397 h 1247"/>
                  <a:gd name="T110" fmla="*/ 1248 w 1248"/>
                  <a:gd name="T111" fmla="*/ 397 h 1247"/>
                  <a:gd name="T112" fmla="*/ 1248 w 1248"/>
                  <a:gd name="T113" fmla="*/ 22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48" h="1247">
                    <a:moveTo>
                      <a:pt x="1248" y="227"/>
                    </a:moveTo>
                    <a:lnTo>
                      <a:pt x="1134" y="227"/>
                    </a:lnTo>
                    <a:lnTo>
                      <a:pt x="1134" y="170"/>
                    </a:lnTo>
                    <a:lnTo>
                      <a:pt x="1078" y="170"/>
                    </a:lnTo>
                    <a:lnTo>
                      <a:pt x="1078" y="113"/>
                    </a:lnTo>
                    <a:lnTo>
                      <a:pt x="908" y="113"/>
                    </a:lnTo>
                    <a:lnTo>
                      <a:pt x="908" y="56"/>
                    </a:lnTo>
                    <a:lnTo>
                      <a:pt x="851" y="56"/>
                    </a:lnTo>
                    <a:lnTo>
                      <a:pt x="851" y="0"/>
                    </a:lnTo>
                    <a:lnTo>
                      <a:pt x="737" y="0"/>
                    </a:lnTo>
                    <a:lnTo>
                      <a:pt x="737" y="56"/>
                    </a:lnTo>
                    <a:lnTo>
                      <a:pt x="681" y="56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511" y="397"/>
                    </a:lnTo>
                    <a:lnTo>
                      <a:pt x="511" y="453"/>
                    </a:lnTo>
                    <a:lnTo>
                      <a:pt x="454" y="453"/>
                    </a:lnTo>
                    <a:lnTo>
                      <a:pt x="454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284" y="623"/>
                    </a:lnTo>
                    <a:lnTo>
                      <a:pt x="284" y="680"/>
                    </a:lnTo>
                    <a:lnTo>
                      <a:pt x="170" y="680"/>
                    </a:lnTo>
                    <a:lnTo>
                      <a:pt x="170" y="907"/>
                    </a:lnTo>
                    <a:lnTo>
                      <a:pt x="114" y="907"/>
                    </a:lnTo>
                    <a:lnTo>
                      <a:pt x="114" y="1077"/>
                    </a:lnTo>
                    <a:lnTo>
                      <a:pt x="57" y="1077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190"/>
                    </a:lnTo>
                    <a:lnTo>
                      <a:pt x="57" y="1190"/>
                    </a:lnTo>
                    <a:lnTo>
                      <a:pt x="57" y="1247"/>
                    </a:lnTo>
                    <a:lnTo>
                      <a:pt x="170" y="1247"/>
                    </a:lnTo>
                    <a:lnTo>
                      <a:pt x="170" y="1190"/>
                    </a:lnTo>
                    <a:lnTo>
                      <a:pt x="227" y="1190"/>
                    </a:lnTo>
                    <a:lnTo>
                      <a:pt x="227" y="1077"/>
                    </a:lnTo>
                    <a:lnTo>
                      <a:pt x="341" y="1077"/>
                    </a:lnTo>
                    <a:lnTo>
                      <a:pt x="341" y="1020"/>
                    </a:lnTo>
                    <a:lnTo>
                      <a:pt x="567" y="1020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680"/>
                    </a:lnTo>
                    <a:lnTo>
                      <a:pt x="681" y="680"/>
                    </a:lnTo>
                    <a:lnTo>
                      <a:pt x="681" y="510"/>
                    </a:lnTo>
                    <a:lnTo>
                      <a:pt x="908" y="510"/>
                    </a:lnTo>
                    <a:lnTo>
                      <a:pt x="908" y="453"/>
                    </a:lnTo>
                    <a:lnTo>
                      <a:pt x="964" y="453"/>
                    </a:lnTo>
                    <a:lnTo>
                      <a:pt x="964" y="397"/>
                    </a:lnTo>
                    <a:lnTo>
                      <a:pt x="1078" y="397"/>
                    </a:lnTo>
                    <a:lnTo>
                      <a:pt x="1078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248" y="397"/>
                    </a:lnTo>
                    <a:lnTo>
                      <a:pt x="1248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6" name="Freeform 340"/>
              <p:cNvSpPr>
                <a:spLocks/>
              </p:cNvSpPr>
              <p:nvPr/>
            </p:nvSpPr>
            <p:spPr bwMode="auto">
              <a:xfrm>
                <a:off x="2728" y="926"/>
                <a:ext cx="453" cy="510"/>
              </a:xfrm>
              <a:custGeom>
                <a:avLst/>
                <a:gdLst>
                  <a:gd name="T0" fmla="*/ 453 w 453"/>
                  <a:gd name="T1" fmla="*/ 0 h 510"/>
                  <a:gd name="T2" fmla="*/ 227 w 453"/>
                  <a:gd name="T3" fmla="*/ 0 h 510"/>
                  <a:gd name="T4" fmla="*/ 227 w 453"/>
                  <a:gd name="T5" fmla="*/ 57 h 510"/>
                  <a:gd name="T6" fmla="*/ 170 w 453"/>
                  <a:gd name="T7" fmla="*/ 57 h 510"/>
                  <a:gd name="T8" fmla="*/ 170 w 453"/>
                  <a:gd name="T9" fmla="*/ 113 h 510"/>
                  <a:gd name="T10" fmla="*/ 57 w 453"/>
                  <a:gd name="T11" fmla="*/ 113 h 510"/>
                  <a:gd name="T12" fmla="*/ 57 w 453"/>
                  <a:gd name="T13" fmla="*/ 227 h 510"/>
                  <a:gd name="T14" fmla="*/ 0 w 453"/>
                  <a:gd name="T15" fmla="*/ 227 h 510"/>
                  <a:gd name="T16" fmla="*/ 0 w 453"/>
                  <a:gd name="T17" fmla="*/ 397 h 510"/>
                  <a:gd name="T18" fmla="*/ 113 w 453"/>
                  <a:gd name="T19" fmla="*/ 397 h 510"/>
                  <a:gd name="T20" fmla="*/ 113 w 453"/>
                  <a:gd name="T21" fmla="*/ 510 h 510"/>
                  <a:gd name="T22" fmla="*/ 227 w 453"/>
                  <a:gd name="T23" fmla="*/ 510 h 510"/>
                  <a:gd name="T24" fmla="*/ 227 w 453"/>
                  <a:gd name="T25" fmla="*/ 454 h 510"/>
                  <a:gd name="T26" fmla="*/ 340 w 453"/>
                  <a:gd name="T27" fmla="*/ 454 h 510"/>
                  <a:gd name="T28" fmla="*/ 340 w 453"/>
                  <a:gd name="T29" fmla="*/ 397 h 510"/>
                  <a:gd name="T30" fmla="*/ 453 w 453"/>
                  <a:gd name="T31" fmla="*/ 397 h 510"/>
                  <a:gd name="T32" fmla="*/ 453 w 453"/>
                  <a:gd name="T33" fmla="*/ 340 h 510"/>
                  <a:gd name="T34" fmla="*/ 397 w 453"/>
                  <a:gd name="T35" fmla="*/ 340 h 510"/>
                  <a:gd name="T36" fmla="*/ 397 w 453"/>
                  <a:gd name="T37" fmla="*/ 113 h 510"/>
                  <a:gd name="T38" fmla="*/ 453 w 453"/>
                  <a:gd name="T39" fmla="*/ 113 h 510"/>
                  <a:gd name="T40" fmla="*/ 453 w 453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510">
                    <a:moveTo>
                      <a:pt x="45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113"/>
                    </a:lnTo>
                    <a:lnTo>
                      <a:pt x="453" y="113"/>
                    </a:lnTo>
                    <a:lnTo>
                      <a:pt x="45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78" name="Freeform 342"/>
              <p:cNvSpPr>
                <a:spLocks/>
              </p:cNvSpPr>
              <p:nvPr/>
            </p:nvSpPr>
            <p:spPr bwMode="auto">
              <a:xfrm>
                <a:off x="1934" y="1323"/>
                <a:ext cx="964" cy="1077"/>
              </a:xfrm>
              <a:custGeom>
                <a:avLst/>
                <a:gdLst>
                  <a:gd name="T0" fmla="*/ 907 w 964"/>
                  <a:gd name="T1" fmla="*/ 0 h 1077"/>
                  <a:gd name="T2" fmla="*/ 737 w 964"/>
                  <a:gd name="T3" fmla="*/ 0 h 1077"/>
                  <a:gd name="T4" fmla="*/ 737 w 964"/>
                  <a:gd name="T5" fmla="*/ 57 h 1077"/>
                  <a:gd name="T6" fmla="*/ 680 w 964"/>
                  <a:gd name="T7" fmla="*/ 57 h 1077"/>
                  <a:gd name="T8" fmla="*/ 680 w 964"/>
                  <a:gd name="T9" fmla="*/ 170 h 1077"/>
                  <a:gd name="T10" fmla="*/ 624 w 964"/>
                  <a:gd name="T11" fmla="*/ 170 h 1077"/>
                  <a:gd name="T12" fmla="*/ 624 w 964"/>
                  <a:gd name="T13" fmla="*/ 227 h 1077"/>
                  <a:gd name="T14" fmla="*/ 567 w 964"/>
                  <a:gd name="T15" fmla="*/ 227 h 1077"/>
                  <a:gd name="T16" fmla="*/ 567 w 964"/>
                  <a:gd name="T17" fmla="*/ 397 h 1077"/>
                  <a:gd name="T18" fmla="*/ 510 w 964"/>
                  <a:gd name="T19" fmla="*/ 397 h 1077"/>
                  <a:gd name="T20" fmla="*/ 510 w 964"/>
                  <a:gd name="T21" fmla="*/ 510 h 1077"/>
                  <a:gd name="T22" fmla="*/ 567 w 964"/>
                  <a:gd name="T23" fmla="*/ 510 h 1077"/>
                  <a:gd name="T24" fmla="*/ 567 w 964"/>
                  <a:gd name="T25" fmla="*/ 624 h 1077"/>
                  <a:gd name="T26" fmla="*/ 510 w 964"/>
                  <a:gd name="T27" fmla="*/ 624 h 1077"/>
                  <a:gd name="T28" fmla="*/ 454 w 964"/>
                  <a:gd name="T29" fmla="*/ 624 h 1077"/>
                  <a:gd name="T30" fmla="*/ 454 w 964"/>
                  <a:gd name="T31" fmla="*/ 680 h 1077"/>
                  <a:gd name="T32" fmla="*/ 397 w 964"/>
                  <a:gd name="T33" fmla="*/ 680 h 1077"/>
                  <a:gd name="T34" fmla="*/ 397 w 964"/>
                  <a:gd name="T35" fmla="*/ 850 h 1077"/>
                  <a:gd name="T36" fmla="*/ 340 w 964"/>
                  <a:gd name="T37" fmla="*/ 850 h 1077"/>
                  <a:gd name="T38" fmla="*/ 340 w 964"/>
                  <a:gd name="T39" fmla="*/ 794 h 1077"/>
                  <a:gd name="T40" fmla="*/ 170 w 964"/>
                  <a:gd name="T41" fmla="*/ 794 h 1077"/>
                  <a:gd name="T42" fmla="*/ 170 w 964"/>
                  <a:gd name="T43" fmla="*/ 850 h 1077"/>
                  <a:gd name="T44" fmla="*/ 113 w 964"/>
                  <a:gd name="T45" fmla="*/ 850 h 1077"/>
                  <a:gd name="T46" fmla="*/ 113 w 964"/>
                  <a:gd name="T47" fmla="*/ 907 h 1077"/>
                  <a:gd name="T48" fmla="*/ 0 w 964"/>
                  <a:gd name="T49" fmla="*/ 907 h 1077"/>
                  <a:gd name="T50" fmla="*/ 0 w 964"/>
                  <a:gd name="T51" fmla="*/ 964 h 1077"/>
                  <a:gd name="T52" fmla="*/ 113 w 964"/>
                  <a:gd name="T53" fmla="*/ 964 h 1077"/>
                  <a:gd name="T54" fmla="*/ 113 w 964"/>
                  <a:gd name="T55" fmla="*/ 1077 h 1077"/>
                  <a:gd name="T56" fmla="*/ 340 w 964"/>
                  <a:gd name="T57" fmla="*/ 1077 h 1077"/>
                  <a:gd name="T58" fmla="*/ 340 w 964"/>
                  <a:gd name="T59" fmla="*/ 1021 h 1077"/>
                  <a:gd name="T60" fmla="*/ 454 w 964"/>
                  <a:gd name="T61" fmla="*/ 1021 h 1077"/>
                  <a:gd name="T62" fmla="*/ 454 w 964"/>
                  <a:gd name="T63" fmla="*/ 907 h 1077"/>
                  <a:gd name="T64" fmla="*/ 510 w 964"/>
                  <a:gd name="T65" fmla="*/ 907 h 1077"/>
                  <a:gd name="T66" fmla="*/ 510 w 964"/>
                  <a:gd name="T67" fmla="*/ 794 h 1077"/>
                  <a:gd name="T68" fmla="*/ 567 w 964"/>
                  <a:gd name="T69" fmla="*/ 794 h 1077"/>
                  <a:gd name="T70" fmla="*/ 567 w 964"/>
                  <a:gd name="T71" fmla="*/ 737 h 1077"/>
                  <a:gd name="T72" fmla="*/ 624 w 964"/>
                  <a:gd name="T73" fmla="*/ 737 h 1077"/>
                  <a:gd name="T74" fmla="*/ 624 w 964"/>
                  <a:gd name="T75" fmla="*/ 567 h 1077"/>
                  <a:gd name="T76" fmla="*/ 680 w 964"/>
                  <a:gd name="T77" fmla="*/ 567 h 1077"/>
                  <a:gd name="T78" fmla="*/ 680 w 964"/>
                  <a:gd name="T79" fmla="*/ 340 h 1077"/>
                  <a:gd name="T80" fmla="*/ 794 w 964"/>
                  <a:gd name="T81" fmla="*/ 340 h 1077"/>
                  <a:gd name="T82" fmla="*/ 794 w 964"/>
                  <a:gd name="T83" fmla="*/ 283 h 1077"/>
                  <a:gd name="T84" fmla="*/ 851 w 964"/>
                  <a:gd name="T85" fmla="*/ 283 h 1077"/>
                  <a:gd name="T86" fmla="*/ 851 w 964"/>
                  <a:gd name="T87" fmla="*/ 227 h 1077"/>
                  <a:gd name="T88" fmla="*/ 964 w 964"/>
                  <a:gd name="T89" fmla="*/ 227 h 1077"/>
                  <a:gd name="T90" fmla="*/ 964 w 964"/>
                  <a:gd name="T91" fmla="*/ 113 h 1077"/>
                  <a:gd name="T92" fmla="*/ 907 w 964"/>
                  <a:gd name="T93" fmla="*/ 113 h 1077"/>
                  <a:gd name="T94" fmla="*/ 907 w 964"/>
                  <a:gd name="T95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4" h="1077">
                    <a:moveTo>
                      <a:pt x="907" y="0"/>
                    </a:move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454" y="624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850"/>
                    </a:lnTo>
                    <a:lnTo>
                      <a:pt x="340" y="850"/>
                    </a:lnTo>
                    <a:lnTo>
                      <a:pt x="340" y="794"/>
                    </a:lnTo>
                    <a:lnTo>
                      <a:pt x="170" y="79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1077"/>
                    </a:lnTo>
                    <a:lnTo>
                      <a:pt x="340" y="1077"/>
                    </a:lnTo>
                    <a:lnTo>
                      <a:pt x="340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510" y="907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283"/>
                    </a:lnTo>
                    <a:lnTo>
                      <a:pt x="851" y="283"/>
                    </a:lnTo>
                    <a:lnTo>
                      <a:pt x="851" y="227"/>
                    </a:lnTo>
                    <a:lnTo>
                      <a:pt x="964" y="227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55" name="Group 344">
              <a:extLst>
                <a:ext uri="{FF2B5EF4-FFF2-40B4-BE49-F238E27FC236}">
                  <a16:creationId xmlns:a16="http://schemas.microsoft.com/office/drawing/2014/main" id="{6C3F4B7D-D26F-4871-9993-ADD27FFAB3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93432" y="4297739"/>
              <a:ext cx="2203748" cy="2300076"/>
              <a:chOff x="5620" y="3137"/>
              <a:chExt cx="1304" cy="1361"/>
            </a:xfrm>
          </p:grpSpPr>
          <p:sp>
            <p:nvSpPr>
              <p:cNvPr id="256" name="Freeform 283">
                <a:extLst>
                  <a:ext uri="{FF2B5EF4-FFF2-40B4-BE49-F238E27FC236}">
                    <a16:creationId xmlns:a16="http://schemas.microsoft.com/office/drawing/2014/main" id="{183100DC-8258-48ED-9608-3D22D0E3F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" y="3421"/>
                <a:ext cx="340" cy="283"/>
              </a:xfrm>
              <a:custGeom>
                <a:avLst/>
                <a:gdLst>
                  <a:gd name="T0" fmla="*/ 340 w 340"/>
                  <a:gd name="T1" fmla="*/ 113 h 283"/>
                  <a:gd name="T2" fmla="*/ 170 w 340"/>
                  <a:gd name="T3" fmla="*/ 113 h 283"/>
                  <a:gd name="T4" fmla="*/ 170 w 340"/>
                  <a:gd name="T5" fmla="*/ 0 h 283"/>
                  <a:gd name="T6" fmla="*/ 114 w 340"/>
                  <a:gd name="T7" fmla="*/ 0 h 283"/>
                  <a:gd name="T8" fmla="*/ 114 w 340"/>
                  <a:gd name="T9" fmla="*/ 57 h 283"/>
                  <a:gd name="T10" fmla="*/ 0 w 340"/>
                  <a:gd name="T11" fmla="*/ 57 h 283"/>
                  <a:gd name="T12" fmla="*/ 0 w 340"/>
                  <a:gd name="T13" fmla="*/ 170 h 283"/>
                  <a:gd name="T14" fmla="*/ 57 w 340"/>
                  <a:gd name="T15" fmla="*/ 170 h 283"/>
                  <a:gd name="T16" fmla="*/ 57 w 340"/>
                  <a:gd name="T17" fmla="*/ 283 h 283"/>
                  <a:gd name="T18" fmla="*/ 284 w 340"/>
                  <a:gd name="T19" fmla="*/ 283 h 283"/>
                  <a:gd name="T20" fmla="*/ 284 w 340"/>
                  <a:gd name="T21" fmla="*/ 227 h 283"/>
                  <a:gd name="T22" fmla="*/ 340 w 340"/>
                  <a:gd name="T23" fmla="*/ 227 h 283"/>
                  <a:gd name="T24" fmla="*/ 340 w 340"/>
                  <a:gd name="T25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3">
                    <a:moveTo>
                      <a:pt x="340" y="113"/>
                    </a:moveTo>
                    <a:lnTo>
                      <a:pt x="170" y="113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7" name="Freeform 284">
                <a:extLst>
                  <a:ext uri="{FF2B5EF4-FFF2-40B4-BE49-F238E27FC236}">
                    <a16:creationId xmlns:a16="http://schemas.microsoft.com/office/drawing/2014/main" id="{C0BFB1E9-D804-4E3B-B6FC-9574066D9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3648"/>
                <a:ext cx="283" cy="283"/>
              </a:xfrm>
              <a:custGeom>
                <a:avLst/>
                <a:gdLst>
                  <a:gd name="T0" fmla="*/ 0 w 283"/>
                  <a:gd name="T1" fmla="*/ 56 h 283"/>
                  <a:gd name="T2" fmla="*/ 0 w 283"/>
                  <a:gd name="T3" fmla="*/ 170 h 283"/>
                  <a:gd name="T4" fmla="*/ 56 w 283"/>
                  <a:gd name="T5" fmla="*/ 170 h 283"/>
                  <a:gd name="T6" fmla="*/ 56 w 283"/>
                  <a:gd name="T7" fmla="*/ 283 h 283"/>
                  <a:gd name="T8" fmla="*/ 170 w 283"/>
                  <a:gd name="T9" fmla="*/ 283 h 283"/>
                  <a:gd name="T10" fmla="*/ 170 w 283"/>
                  <a:gd name="T11" fmla="*/ 227 h 283"/>
                  <a:gd name="T12" fmla="*/ 283 w 283"/>
                  <a:gd name="T13" fmla="*/ 227 h 283"/>
                  <a:gd name="T14" fmla="*/ 283 w 283"/>
                  <a:gd name="T15" fmla="*/ 56 h 283"/>
                  <a:gd name="T16" fmla="*/ 226 w 283"/>
                  <a:gd name="T17" fmla="*/ 56 h 283"/>
                  <a:gd name="T18" fmla="*/ 226 w 283"/>
                  <a:gd name="T19" fmla="*/ 0 h 283"/>
                  <a:gd name="T20" fmla="*/ 170 w 283"/>
                  <a:gd name="T21" fmla="*/ 0 h 283"/>
                  <a:gd name="T22" fmla="*/ 170 w 283"/>
                  <a:gd name="T23" fmla="*/ 56 h 283"/>
                  <a:gd name="T24" fmla="*/ 0 w 283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0" y="56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8" name="Freeform 285">
                <a:extLst>
                  <a:ext uri="{FF2B5EF4-FFF2-40B4-BE49-F238E27FC236}">
                    <a16:creationId xmlns:a16="http://schemas.microsoft.com/office/drawing/2014/main" id="{B638EA87-F3B4-4B53-A87A-F02FB718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3" y="3875"/>
                <a:ext cx="227" cy="453"/>
              </a:xfrm>
              <a:custGeom>
                <a:avLst/>
                <a:gdLst>
                  <a:gd name="T0" fmla="*/ 170 w 227"/>
                  <a:gd name="T1" fmla="*/ 0 h 453"/>
                  <a:gd name="T2" fmla="*/ 170 w 227"/>
                  <a:gd name="T3" fmla="*/ 226 h 453"/>
                  <a:gd name="T4" fmla="*/ 227 w 227"/>
                  <a:gd name="T5" fmla="*/ 226 h 453"/>
                  <a:gd name="T6" fmla="*/ 227 w 227"/>
                  <a:gd name="T7" fmla="*/ 453 h 453"/>
                  <a:gd name="T8" fmla="*/ 170 w 227"/>
                  <a:gd name="T9" fmla="*/ 453 h 453"/>
                  <a:gd name="T10" fmla="*/ 170 w 227"/>
                  <a:gd name="T11" fmla="*/ 396 h 453"/>
                  <a:gd name="T12" fmla="*/ 114 w 227"/>
                  <a:gd name="T13" fmla="*/ 396 h 453"/>
                  <a:gd name="T14" fmla="*/ 114 w 227"/>
                  <a:gd name="T15" fmla="*/ 340 h 453"/>
                  <a:gd name="T16" fmla="*/ 57 w 227"/>
                  <a:gd name="T17" fmla="*/ 340 h 453"/>
                  <a:gd name="T18" fmla="*/ 57 w 227"/>
                  <a:gd name="T19" fmla="*/ 283 h 453"/>
                  <a:gd name="T20" fmla="*/ 0 w 227"/>
                  <a:gd name="T21" fmla="*/ 283 h 453"/>
                  <a:gd name="T22" fmla="*/ 0 w 227"/>
                  <a:gd name="T23" fmla="*/ 56 h 453"/>
                  <a:gd name="T24" fmla="*/ 114 w 227"/>
                  <a:gd name="T25" fmla="*/ 56 h 453"/>
                  <a:gd name="T26" fmla="*/ 114 w 227"/>
                  <a:gd name="T27" fmla="*/ 0 h 453"/>
                  <a:gd name="T28" fmla="*/ 170 w 227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453">
                    <a:moveTo>
                      <a:pt x="170" y="0"/>
                    </a:move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9" name="Freeform 286">
                <a:extLst>
                  <a:ext uri="{FF2B5EF4-FFF2-40B4-BE49-F238E27FC236}">
                    <a16:creationId xmlns:a16="http://schemas.microsoft.com/office/drawing/2014/main" id="{FF64748E-14DF-449F-A03F-FB962A411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3931"/>
                <a:ext cx="453" cy="511"/>
              </a:xfrm>
              <a:custGeom>
                <a:avLst/>
                <a:gdLst>
                  <a:gd name="T0" fmla="*/ 283 w 453"/>
                  <a:gd name="T1" fmla="*/ 0 h 511"/>
                  <a:gd name="T2" fmla="*/ 170 w 453"/>
                  <a:gd name="T3" fmla="*/ 0 h 511"/>
                  <a:gd name="T4" fmla="*/ 170 w 453"/>
                  <a:gd name="T5" fmla="*/ 57 h 511"/>
                  <a:gd name="T6" fmla="*/ 0 w 453"/>
                  <a:gd name="T7" fmla="*/ 57 h 511"/>
                  <a:gd name="T8" fmla="*/ 0 w 453"/>
                  <a:gd name="T9" fmla="*/ 340 h 511"/>
                  <a:gd name="T10" fmla="*/ 56 w 453"/>
                  <a:gd name="T11" fmla="*/ 340 h 511"/>
                  <a:gd name="T12" fmla="*/ 56 w 453"/>
                  <a:gd name="T13" fmla="*/ 397 h 511"/>
                  <a:gd name="T14" fmla="*/ 113 w 453"/>
                  <a:gd name="T15" fmla="*/ 397 h 511"/>
                  <a:gd name="T16" fmla="*/ 113 w 453"/>
                  <a:gd name="T17" fmla="*/ 454 h 511"/>
                  <a:gd name="T18" fmla="*/ 170 w 453"/>
                  <a:gd name="T19" fmla="*/ 454 h 511"/>
                  <a:gd name="T20" fmla="*/ 170 w 453"/>
                  <a:gd name="T21" fmla="*/ 511 h 511"/>
                  <a:gd name="T22" fmla="*/ 283 w 453"/>
                  <a:gd name="T23" fmla="*/ 511 h 511"/>
                  <a:gd name="T24" fmla="*/ 283 w 453"/>
                  <a:gd name="T25" fmla="*/ 454 h 511"/>
                  <a:gd name="T26" fmla="*/ 340 w 453"/>
                  <a:gd name="T27" fmla="*/ 454 h 511"/>
                  <a:gd name="T28" fmla="*/ 340 w 453"/>
                  <a:gd name="T29" fmla="*/ 397 h 511"/>
                  <a:gd name="T30" fmla="*/ 453 w 453"/>
                  <a:gd name="T31" fmla="*/ 397 h 511"/>
                  <a:gd name="T32" fmla="*/ 453 w 453"/>
                  <a:gd name="T33" fmla="*/ 340 h 511"/>
                  <a:gd name="T34" fmla="*/ 397 w 453"/>
                  <a:gd name="T35" fmla="*/ 340 h 511"/>
                  <a:gd name="T36" fmla="*/ 397 w 453"/>
                  <a:gd name="T37" fmla="*/ 284 h 511"/>
                  <a:gd name="T38" fmla="*/ 340 w 453"/>
                  <a:gd name="T39" fmla="*/ 284 h 511"/>
                  <a:gd name="T40" fmla="*/ 340 w 453"/>
                  <a:gd name="T41" fmla="*/ 227 h 511"/>
                  <a:gd name="T42" fmla="*/ 283 w 453"/>
                  <a:gd name="T43" fmla="*/ 227 h 511"/>
                  <a:gd name="T44" fmla="*/ 283 w 453"/>
                  <a:gd name="T45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511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0" name="Freeform 287">
                <a:extLst>
                  <a:ext uri="{FF2B5EF4-FFF2-40B4-BE49-F238E27FC236}">
                    <a16:creationId xmlns:a16="http://schemas.microsoft.com/office/drawing/2014/main" id="{A583E115-4F90-401F-86A9-02477043C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818"/>
                <a:ext cx="284" cy="510"/>
              </a:xfrm>
              <a:custGeom>
                <a:avLst/>
                <a:gdLst>
                  <a:gd name="T0" fmla="*/ 57 w 284"/>
                  <a:gd name="T1" fmla="*/ 0 h 510"/>
                  <a:gd name="T2" fmla="*/ 284 w 284"/>
                  <a:gd name="T3" fmla="*/ 0 h 510"/>
                  <a:gd name="T4" fmla="*/ 284 w 284"/>
                  <a:gd name="T5" fmla="*/ 283 h 510"/>
                  <a:gd name="T6" fmla="*/ 227 w 284"/>
                  <a:gd name="T7" fmla="*/ 283 h 510"/>
                  <a:gd name="T8" fmla="*/ 227 w 284"/>
                  <a:gd name="T9" fmla="*/ 397 h 510"/>
                  <a:gd name="T10" fmla="*/ 170 w 284"/>
                  <a:gd name="T11" fmla="*/ 397 h 510"/>
                  <a:gd name="T12" fmla="*/ 170 w 284"/>
                  <a:gd name="T13" fmla="*/ 453 h 510"/>
                  <a:gd name="T14" fmla="*/ 114 w 284"/>
                  <a:gd name="T15" fmla="*/ 453 h 510"/>
                  <a:gd name="T16" fmla="*/ 114 w 284"/>
                  <a:gd name="T17" fmla="*/ 510 h 510"/>
                  <a:gd name="T18" fmla="*/ 57 w 284"/>
                  <a:gd name="T19" fmla="*/ 510 h 510"/>
                  <a:gd name="T20" fmla="*/ 57 w 284"/>
                  <a:gd name="T21" fmla="*/ 283 h 510"/>
                  <a:gd name="T22" fmla="*/ 0 w 284"/>
                  <a:gd name="T23" fmla="*/ 283 h 510"/>
                  <a:gd name="T24" fmla="*/ 0 w 284"/>
                  <a:gd name="T25" fmla="*/ 57 h 510"/>
                  <a:gd name="T26" fmla="*/ 57 w 284"/>
                  <a:gd name="T27" fmla="*/ 57 h 510"/>
                  <a:gd name="T28" fmla="*/ 57 w 284"/>
                  <a:gd name="T2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510">
                    <a:moveTo>
                      <a:pt x="57" y="0"/>
                    </a:moveTo>
                    <a:lnTo>
                      <a:pt x="284" y="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1" name="Freeform 288">
                <a:extLst>
                  <a:ext uri="{FF2B5EF4-FFF2-40B4-BE49-F238E27FC236}">
                    <a16:creationId xmlns:a16="http://schemas.microsoft.com/office/drawing/2014/main" id="{25F0C8CB-DA79-49A2-A64E-7EB63001E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364"/>
                <a:ext cx="284" cy="454"/>
              </a:xfrm>
              <a:custGeom>
                <a:avLst/>
                <a:gdLst>
                  <a:gd name="T0" fmla="*/ 0 w 284"/>
                  <a:gd name="T1" fmla="*/ 170 h 454"/>
                  <a:gd name="T2" fmla="*/ 0 w 284"/>
                  <a:gd name="T3" fmla="*/ 340 h 454"/>
                  <a:gd name="T4" fmla="*/ 57 w 284"/>
                  <a:gd name="T5" fmla="*/ 340 h 454"/>
                  <a:gd name="T6" fmla="*/ 57 w 284"/>
                  <a:gd name="T7" fmla="*/ 454 h 454"/>
                  <a:gd name="T8" fmla="*/ 284 w 284"/>
                  <a:gd name="T9" fmla="*/ 454 h 454"/>
                  <a:gd name="T10" fmla="*/ 284 w 284"/>
                  <a:gd name="T11" fmla="*/ 227 h 454"/>
                  <a:gd name="T12" fmla="*/ 227 w 284"/>
                  <a:gd name="T13" fmla="*/ 227 h 454"/>
                  <a:gd name="T14" fmla="*/ 227 w 284"/>
                  <a:gd name="T15" fmla="*/ 0 h 454"/>
                  <a:gd name="T16" fmla="*/ 57 w 284"/>
                  <a:gd name="T17" fmla="*/ 0 h 454"/>
                  <a:gd name="T18" fmla="*/ 57 w 284"/>
                  <a:gd name="T19" fmla="*/ 114 h 454"/>
                  <a:gd name="T20" fmla="*/ 0 w 284"/>
                  <a:gd name="T21" fmla="*/ 114 h 454"/>
                  <a:gd name="T22" fmla="*/ 0 w 284"/>
                  <a:gd name="T23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454">
                    <a:moveTo>
                      <a:pt x="0" y="170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4"/>
                    </a:lnTo>
                    <a:lnTo>
                      <a:pt x="284" y="45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2" name="Freeform 299">
                <a:extLst>
                  <a:ext uri="{FF2B5EF4-FFF2-40B4-BE49-F238E27FC236}">
                    <a16:creationId xmlns:a16="http://schemas.microsoft.com/office/drawing/2014/main" id="{AEC2A560-B7C8-4759-8849-81B32AE50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" y="3591"/>
                <a:ext cx="453" cy="624"/>
              </a:xfrm>
              <a:custGeom>
                <a:avLst/>
                <a:gdLst>
                  <a:gd name="T0" fmla="*/ 0 w 453"/>
                  <a:gd name="T1" fmla="*/ 113 h 624"/>
                  <a:gd name="T2" fmla="*/ 0 w 453"/>
                  <a:gd name="T3" fmla="*/ 397 h 624"/>
                  <a:gd name="T4" fmla="*/ 56 w 453"/>
                  <a:gd name="T5" fmla="*/ 397 h 624"/>
                  <a:gd name="T6" fmla="*/ 56 w 453"/>
                  <a:gd name="T7" fmla="*/ 454 h 624"/>
                  <a:gd name="T8" fmla="*/ 0 w 453"/>
                  <a:gd name="T9" fmla="*/ 454 h 624"/>
                  <a:gd name="T10" fmla="*/ 0 w 453"/>
                  <a:gd name="T11" fmla="*/ 510 h 624"/>
                  <a:gd name="T12" fmla="*/ 56 w 453"/>
                  <a:gd name="T13" fmla="*/ 510 h 624"/>
                  <a:gd name="T14" fmla="*/ 56 w 453"/>
                  <a:gd name="T15" fmla="*/ 624 h 624"/>
                  <a:gd name="T16" fmla="*/ 170 w 453"/>
                  <a:gd name="T17" fmla="*/ 624 h 624"/>
                  <a:gd name="T18" fmla="*/ 170 w 453"/>
                  <a:gd name="T19" fmla="*/ 397 h 624"/>
                  <a:gd name="T20" fmla="*/ 340 w 453"/>
                  <a:gd name="T21" fmla="*/ 397 h 624"/>
                  <a:gd name="T22" fmla="*/ 340 w 453"/>
                  <a:gd name="T23" fmla="*/ 340 h 624"/>
                  <a:gd name="T24" fmla="*/ 453 w 453"/>
                  <a:gd name="T25" fmla="*/ 340 h 624"/>
                  <a:gd name="T26" fmla="*/ 453 w 453"/>
                  <a:gd name="T27" fmla="*/ 227 h 624"/>
                  <a:gd name="T28" fmla="*/ 397 w 453"/>
                  <a:gd name="T29" fmla="*/ 227 h 624"/>
                  <a:gd name="T30" fmla="*/ 397 w 453"/>
                  <a:gd name="T31" fmla="*/ 113 h 624"/>
                  <a:gd name="T32" fmla="*/ 340 w 453"/>
                  <a:gd name="T33" fmla="*/ 113 h 624"/>
                  <a:gd name="T34" fmla="*/ 340 w 453"/>
                  <a:gd name="T35" fmla="*/ 57 h 624"/>
                  <a:gd name="T36" fmla="*/ 226 w 453"/>
                  <a:gd name="T37" fmla="*/ 57 h 624"/>
                  <a:gd name="T38" fmla="*/ 226 w 453"/>
                  <a:gd name="T39" fmla="*/ 0 h 624"/>
                  <a:gd name="T40" fmla="*/ 113 w 453"/>
                  <a:gd name="T41" fmla="*/ 0 h 624"/>
                  <a:gd name="T42" fmla="*/ 113 w 453"/>
                  <a:gd name="T43" fmla="*/ 113 h 624"/>
                  <a:gd name="T44" fmla="*/ 0 w 453"/>
                  <a:gd name="T4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624">
                    <a:moveTo>
                      <a:pt x="0" y="113"/>
                    </a:move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3" name="Freeform 301">
                <a:extLst>
                  <a:ext uri="{FF2B5EF4-FFF2-40B4-BE49-F238E27FC236}">
                    <a16:creationId xmlns:a16="http://schemas.microsoft.com/office/drawing/2014/main" id="{A68188CA-14F9-4ED6-AED8-07912CA1A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4215"/>
                <a:ext cx="510" cy="283"/>
              </a:xfrm>
              <a:custGeom>
                <a:avLst/>
                <a:gdLst>
                  <a:gd name="T0" fmla="*/ 453 w 510"/>
                  <a:gd name="T1" fmla="*/ 0 h 283"/>
                  <a:gd name="T2" fmla="*/ 453 w 510"/>
                  <a:gd name="T3" fmla="*/ 56 h 283"/>
                  <a:gd name="T4" fmla="*/ 510 w 510"/>
                  <a:gd name="T5" fmla="*/ 56 h 283"/>
                  <a:gd name="T6" fmla="*/ 510 w 510"/>
                  <a:gd name="T7" fmla="*/ 170 h 283"/>
                  <a:gd name="T8" fmla="*/ 453 w 510"/>
                  <a:gd name="T9" fmla="*/ 170 h 283"/>
                  <a:gd name="T10" fmla="*/ 453 w 510"/>
                  <a:gd name="T11" fmla="*/ 283 h 283"/>
                  <a:gd name="T12" fmla="*/ 0 w 510"/>
                  <a:gd name="T13" fmla="*/ 283 h 283"/>
                  <a:gd name="T14" fmla="*/ 0 w 510"/>
                  <a:gd name="T15" fmla="*/ 227 h 283"/>
                  <a:gd name="T16" fmla="*/ 56 w 510"/>
                  <a:gd name="T17" fmla="*/ 227 h 283"/>
                  <a:gd name="T18" fmla="*/ 56 w 510"/>
                  <a:gd name="T19" fmla="*/ 170 h 283"/>
                  <a:gd name="T20" fmla="*/ 113 w 510"/>
                  <a:gd name="T21" fmla="*/ 170 h 283"/>
                  <a:gd name="T22" fmla="*/ 113 w 510"/>
                  <a:gd name="T23" fmla="*/ 113 h 283"/>
                  <a:gd name="T24" fmla="*/ 340 w 510"/>
                  <a:gd name="T25" fmla="*/ 113 h 283"/>
                  <a:gd name="T26" fmla="*/ 340 w 510"/>
                  <a:gd name="T27" fmla="*/ 56 h 283"/>
                  <a:gd name="T28" fmla="*/ 396 w 510"/>
                  <a:gd name="T29" fmla="*/ 56 h 283"/>
                  <a:gd name="T30" fmla="*/ 396 w 510"/>
                  <a:gd name="T31" fmla="*/ 0 h 283"/>
                  <a:gd name="T32" fmla="*/ 453 w 510"/>
                  <a:gd name="T3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283">
                    <a:moveTo>
                      <a:pt x="453" y="0"/>
                    </a:moveTo>
                    <a:lnTo>
                      <a:pt x="453" y="56"/>
                    </a:lnTo>
                    <a:lnTo>
                      <a:pt x="510" y="56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6" y="56"/>
                    </a:lnTo>
                    <a:lnTo>
                      <a:pt x="396" y="0"/>
                    </a:lnTo>
                    <a:lnTo>
                      <a:pt x="45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4" name="Freeform 316">
                <a:extLst>
                  <a:ext uri="{FF2B5EF4-FFF2-40B4-BE49-F238E27FC236}">
                    <a16:creationId xmlns:a16="http://schemas.microsoft.com/office/drawing/2014/main" id="{05B9E63D-4FAD-4202-B2AD-DEC7C2771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" y="3704"/>
                <a:ext cx="454" cy="624"/>
              </a:xfrm>
              <a:custGeom>
                <a:avLst/>
                <a:gdLst>
                  <a:gd name="T0" fmla="*/ 454 w 454"/>
                  <a:gd name="T1" fmla="*/ 397 h 624"/>
                  <a:gd name="T2" fmla="*/ 454 w 454"/>
                  <a:gd name="T3" fmla="*/ 171 h 624"/>
                  <a:gd name="T4" fmla="*/ 284 w 454"/>
                  <a:gd name="T5" fmla="*/ 171 h 624"/>
                  <a:gd name="T6" fmla="*/ 284 w 454"/>
                  <a:gd name="T7" fmla="*/ 114 h 624"/>
                  <a:gd name="T8" fmla="*/ 227 w 454"/>
                  <a:gd name="T9" fmla="*/ 114 h 624"/>
                  <a:gd name="T10" fmla="*/ 170 w 454"/>
                  <a:gd name="T11" fmla="*/ 114 h 624"/>
                  <a:gd name="T12" fmla="*/ 170 w 454"/>
                  <a:gd name="T13" fmla="*/ 57 h 624"/>
                  <a:gd name="T14" fmla="*/ 114 w 454"/>
                  <a:gd name="T15" fmla="*/ 57 h 624"/>
                  <a:gd name="T16" fmla="*/ 114 w 454"/>
                  <a:gd name="T17" fmla="*/ 0 h 624"/>
                  <a:gd name="T18" fmla="*/ 57 w 454"/>
                  <a:gd name="T19" fmla="*/ 0 h 624"/>
                  <a:gd name="T20" fmla="*/ 57 w 454"/>
                  <a:gd name="T21" fmla="*/ 397 h 624"/>
                  <a:gd name="T22" fmla="*/ 0 w 454"/>
                  <a:gd name="T23" fmla="*/ 397 h 624"/>
                  <a:gd name="T24" fmla="*/ 0 w 454"/>
                  <a:gd name="T25" fmla="*/ 567 h 624"/>
                  <a:gd name="T26" fmla="*/ 57 w 454"/>
                  <a:gd name="T27" fmla="*/ 567 h 624"/>
                  <a:gd name="T28" fmla="*/ 57 w 454"/>
                  <a:gd name="T29" fmla="*/ 624 h 624"/>
                  <a:gd name="T30" fmla="*/ 114 w 454"/>
                  <a:gd name="T31" fmla="*/ 624 h 624"/>
                  <a:gd name="T32" fmla="*/ 114 w 454"/>
                  <a:gd name="T33" fmla="*/ 567 h 624"/>
                  <a:gd name="T34" fmla="*/ 227 w 454"/>
                  <a:gd name="T35" fmla="*/ 567 h 624"/>
                  <a:gd name="T36" fmla="*/ 227 w 454"/>
                  <a:gd name="T37" fmla="*/ 454 h 624"/>
                  <a:gd name="T38" fmla="*/ 340 w 454"/>
                  <a:gd name="T39" fmla="*/ 454 h 624"/>
                  <a:gd name="T40" fmla="*/ 340 w 454"/>
                  <a:gd name="T41" fmla="*/ 511 h 624"/>
                  <a:gd name="T42" fmla="*/ 397 w 454"/>
                  <a:gd name="T43" fmla="*/ 511 h 624"/>
                  <a:gd name="T44" fmla="*/ 397 w 454"/>
                  <a:gd name="T45" fmla="*/ 397 h 624"/>
                  <a:gd name="T46" fmla="*/ 454 w 454"/>
                  <a:gd name="T47" fmla="*/ 39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624">
                    <a:moveTo>
                      <a:pt x="454" y="397"/>
                    </a:moveTo>
                    <a:lnTo>
                      <a:pt x="454" y="171"/>
                    </a:lnTo>
                    <a:lnTo>
                      <a:pt x="284" y="171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397"/>
                    </a:lnTo>
                    <a:lnTo>
                      <a:pt x="454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65" name="Freeform 319">
                <a:extLst>
                  <a:ext uri="{FF2B5EF4-FFF2-40B4-BE49-F238E27FC236}">
                    <a16:creationId xmlns:a16="http://schemas.microsoft.com/office/drawing/2014/main" id="{46E891A7-7CFF-4D6B-B4B8-CC8709C91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" y="3137"/>
                <a:ext cx="454" cy="738"/>
              </a:xfrm>
              <a:custGeom>
                <a:avLst/>
                <a:gdLst>
                  <a:gd name="T0" fmla="*/ 57 w 454"/>
                  <a:gd name="T1" fmla="*/ 0 h 738"/>
                  <a:gd name="T2" fmla="*/ 114 w 454"/>
                  <a:gd name="T3" fmla="*/ 0 h 738"/>
                  <a:gd name="T4" fmla="*/ 114 w 454"/>
                  <a:gd name="T5" fmla="*/ 57 h 738"/>
                  <a:gd name="T6" fmla="*/ 227 w 454"/>
                  <a:gd name="T7" fmla="*/ 57 h 738"/>
                  <a:gd name="T8" fmla="*/ 227 w 454"/>
                  <a:gd name="T9" fmla="*/ 114 h 738"/>
                  <a:gd name="T10" fmla="*/ 284 w 454"/>
                  <a:gd name="T11" fmla="*/ 114 h 738"/>
                  <a:gd name="T12" fmla="*/ 284 w 454"/>
                  <a:gd name="T13" fmla="*/ 284 h 738"/>
                  <a:gd name="T14" fmla="*/ 227 w 454"/>
                  <a:gd name="T15" fmla="*/ 284 h 738"/>
                  <a:gd name="T16" fmla="*/ 227 w 454"/>
                  <a:gd name="T17" fmla="*/ 397 h 738"/>
                  <a:gd name="T18" fmla="*/ 454 w 454"/>
                  <a:gd name="T19" fmla="*/ 397 h 738"/>
                  <a:gd name="T20" fmla="*/ 454 w 454"/>
                  <a:gd name="T21" fmla="*/ 738 h 738"/>
                  <a:gd name="T22" fmla="*/ 284 w 454"/>
                  <a:gd name="T23" fmla="*/ 738 h 738"/>
                  <a:gd name="T24" fmla="*/ 284 w 454"/>
                  <a:gd name="T25" fmla="*/ 681 h 738"/>
                  <a:gd name="T26" fmla="*/ 170 w 454"/>
                  <a:gd name="T27" fmla="*/ 681 h 738"/>
                  <a:gd name="T28" fmla="*/ 170 w 454"/>
                  <a:gd name="T29" fmla="*/ 624 h 738"/>
                  <a:gd name="T30" fmla="*/ 114 w 454"/>
                  <a:gd name="T31" fmla="*/ 624 h 738"/>
                  <a:gd name="T32" fmla="*/ 114 w 454"/>
                  <a:gd name="T33" fmla="*/ 567 h 738"/>
                  <a:gd name="T34" fmla="*/ 57 w 454"/>
                  <a:gd name="T35" fmla="*/ 567 h 738"/>
                  <a:gd name="T36" fmla="*/ 57 w 454"/>
                  <a:gd name="T37" fmla="*/ 454 h 738"/>
                  <a:gd name="T38" fmla="*/ 0 w 454"/>
                  <a:gd name="T39" fmla="*/ 454 h 738"/>
                  <a:gd name="T40" fmla="*/ 0 w 454"/>
                  <a:gd name="T41" fmla="*/ 227 h 738"/>
                  <a:gd name="T42" fmla="*/ 57 w 454"/>
                  <a:gd name="T43" fmla="*/ 227 h 738"/>
                  <a:gd name="T44" fmla="*/ 57 w 454"/>
                  <a:gd name="T45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738">
                    <a:moveTo>
                      <a:pt x="57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454" y="397"/>
                    </a:lnTo>
                    <a:lnTo>
                      <a:pt x="454" y="738"/>
                    </a:lnTo>
                    <a:lnTo>
                      <a:pt x="284" y="738"/>
                    </a:lnTo>
                    <a:lnTo>
                      <a:pt x="284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60CDE92E-745A-4E6D-BD08-22495F15E81C}"/>
              </a:ext>
            </a:extLst>
          </p:cNvPr>
          <p:cNvSpPr txBox="1"/>
          <p:nvPr/>
        </p:nvSpPr>
        <p:spPr>
          <a:xfrm>
            <a:off x="433290" y="4806737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さいたま市</a:t>
            </a:r>
          </a:p>
        </p:txBody>
      </p:sp>
      <p:sp>
        <p:nvSpPr>
          <p:cNvPr id="122" name="Freeform 935">
            <a:extLst>
              <a:ext uri="{FF2B5EF4-FFF2-40B4-BE49-F238E27FC236}">
                <a16:creationId xmlns:a16="http://schemas.microsoft.com/office/drawing/2014/main" id="{B31DAC5E-6938-419B-A88F-1297287463C7}"/>
              </a:ext>
            </a:extLst>
          </p:cNvPr>
          <p:cNvSpPr>
            <a:spLocks/>
          </p:cNvSpPr>
          <p:nvPr/>
        </p:nvSpPr>
        <p:spPr bwMode="auto">
          <a:xfrm>
            <a:off x="7910233" y="3982807"/>
            <a:ext cx="835706" cy="963840"/>
          </a:xfrm>
          <a:custGeom>
            <a:avLst/>
            <a:gdLst>
              <a:gd name="connsiteX0" fmla="*/ 495300 w 1169988"/>
              <a:gd name="connsiteY0" fmla="*/ 630238 h 1349376"/>
              <a:gd name="connsiteX1" fmla="*/ 495300 w 1169988"/>
              <a:gd name="connsiteY1" fmla="*/ 630238 h 1349376"/>
              <a:gd name="connsiteX2" fmla="*/ 585788 w 1169988"/>
              <a:gd name="connsiteY2" fmla="*/ 720726 h 1349376"/>
              <a:gd name="connsiteX3" fmla="*/ 495300 w 1169988"/>
              <a:gd name="connsiteY3" fmla="*/ 630238 h 1349376"/>
              <a:gd name="connsiteX4" fmla="*/ 720725 w 1169988"/>
              <a:gd name="connsiteY4" fmla="*/ 0 h 1349376"/>
              <a:gd name="connsiteX5" fmla="*/ 811213 w 1169988"/>
              <a:gd name="connsiteY5" fmla="*/ 44450 h 1349376"/>
              <a:gd name="connsiteX6" fmla="*/ 900113 w 1169988"/>
              <a:gd name="connsiteY6" fmla="*/ 179388 h 1349376"/>
              <a:gd name="connsiteX7" fmla="*/ 990600 w 1169988"/>
              <a:gd name="connsiteY7" fmla="*/ 225425 h 1349376"/>
              <a:gd name="connsiteX8" fmla="*/ 900113 w 1169988"/>
              <a:gd name="connsiteY8" fmla="*/ 314325 h 1349376"/>
              <a:gd name="connsiteX9" fmla="*/ 1035050 w 1169988"/>
              <a:gd name="connsiteY9" fmla="*/ 449263 h 1349376"/>
              <a:gd name="connsiteX10" fmla="*/ 990600 w 1169988"/>
              <a:gd name="connsiteY10" fmla="*/ 495301 h 1349376"/>
              <a:gd name="connsiteX11" fmla="*/ 1081088 w 1169988"/>
              <a:gd name="connsiteY11" fmla="*/ 584201 h 1349376"/>
              <a:gd name="connsiteX12" fmla="*/ 1035050 w 1169988"/>
              <a:gd name="connsiteY12" fmla="*/ 584201 h 1349376"/>
              <a:gd name="connsiteX13" fmla="*/ 1081088 w 1169988"/>
              <a:gd name="connsiteY13" fmla="*/ 674688 h 1349376"/>
              <a:gd name="connsiteX14" fmla="*/ 1125538 w 1169988"/>
              <a:gd name="connsiteY14" fmla="*/ 674688 h 1349376"/>
              <a:gd name="connsiteX15" fmla="*/ 1169988 w 1169988"/>
              <a:gd name="connsiteY15" fmla="*/ 765176 h 1349376"/>
              <a:gd name="connsiteX16" fmla="*/ 1035050 w 1169988"/>
              <a:gd name="connsiteY16" fmla="*/ 855663 h 1349376"/>
              <a:gd name="connsiteX17" fmla="*/ 990600 w 1169988"/>
              <a:gd name="connsiteY17" fmla="*/ 855663 h 1349376"/>
              <a:gd name="connsiteX18" fmla="*/ 855663 w 1169988"/>
              <a:gd name="connsiteY18" fmla="*/ 944563 h 1349376"/>
              <a:gd name="connsiteX19" fmla="*/ 855663 w 1169988"/>
              <a:gd name="connsiteY19" fmla="*/ 944563 h 1349376"/>
              <a:gd name="connsiteX20" fmla="*/ 811213 w 1169988"/>
              <a:gd name="connsiteY20" fmla="*/ 990600 h 1349376"/>
              <a:gd name="connsiteX21" fmla="*/ 765175 w 1169988"/>
              <a:gd name="connsiteY21" fmla="*/ 900113 h 1349376"/>
              <a:gd name="connsiteX22" fmla="*/ 585788 w 1169988"/>
              <a:gd name="connsiteY22" fmla="*/ 900113 h 1349376"/>
              <a:gd name="connsiteX23" fmla="*/ 541338 w 1169988"/>
              <a:gd name="connsiteY23" fmla="*/ 855663 h 1349376"/>
              <a:gd name="connsiteX24" fmla="*/ 541338 w 1169988"/>
              <a:gd name="connsiteY24" fmla="*/ 855663 h 1349376"/>
              <a:gd name="connsiteX25" fmla="*/ 585788 w 1169988"/>
              <a:gd name="connsiteY25" fmla="*/ 900113 h 1349376"/>
              <a:gd name="connsiteX26" fmla="*/ 765175 w 1169988"/>
              <a:gd name="connsiteY26" fmla="*/ 900113 h 1349376"/>
              <a:gd name="connsiteX27" fmla="*/ 811213 w 1169988"/>
              <a:gd name="connsiteY27" fmla="*/ 990601 h 1349376"/>
              <a:gd name="connsiteX28" fmla="*/ 811213 w 1169988"/>
              <a:gd name="connsiteY28" fmla="*/ 1035051 h 1349376"/>
              <a:gd name="connsiteX29" fmla="*/ 900113 w 1169988"/>
              <a:gd name="connsiteY29" fmla="*/ 1125539 h 1349376"/>
              <a:gd name="connsiteX30" fmla="*/ 855663 w 1169988"/>
              <a:gd name="connsiteY30" fmla="*/ 1260476 h 1349376"/>
              <a:gd name="connsiteX31" fmla="*/ 765175 w 1169988"/>
              <a:gd name="connsiteY31" fmla="*/ 1260476 h 1349376"/>
              <a:gd name="connsiteX32" fmla="*/ 676275 w 1169988"/>
              <a:gd name="connsiteY32" fmla="*/ 1349376 h 1349376"/>
              <a:gd name="connsiteX33" fmla="*/ 676275 w 1169988"/>
              <a:gd name="connsiteY33" fmla="*/ 1260476 h 1349376"/>
              <a:gd name="connsiteX34" fmla="*/ 630238 w 1169988"/>
              <a:gd name="connsiteY34" fmla="*/ 1169989 h 1349376"/>
              <a:gd name="connsiteX35" fmla="*/ 541338 w 1169988"/>
              <a:gd name="connsiteY35" fmla="*/ 1260476 h 1349376"/>
              <a:gd name="connsiteX36" fmla="*/ 495300 w 1169988"/>
              <a:gd name="connsiteY36" fmla="*/ 1169989 h 1349376"/>
              <a:gd name="connsiteX37" fmla="*/ 360363 w 1169988"/>
              <a:gd name="connsiteY37" fmla="*/ 1169989 h 1349376"/>
              <a:gd name="connsiteX38" fmla="*/ 225425 w 1169988"/>
              <a:gd name="connsiteY38" fmla="*/ 1079501 h 1349376"/>
              <a:gd name="connsiteX39" fmla="*/ 225425 w 1169988"/>
              <a:gd name="connsiteY39" fmla="*/ 1035051 h 1349376"/>
              <a:gd name="connsiteX40" fmla="*/ 269875 w 1169988"/>
              <a:gd name="connsiteY40" fmla="*/ 990601 h 1349376"/>
              <a:gd name="connsiteX41" fmla="*/ 269875 w 1169988"/>
              <a:gd name="connsiteY41" fmla="*/ 900113 h 1349376"/>
              <a:gd name="connsiteX42" fmla="*/ 360363 w 1169988"/>
              <a:gd name="connsiteY42" fmla="*/ 809626 h 1349376"/>
              <a:gd name="connsiteX43" fmla="*/ 315913 w 1169988"/>
              <a:gd name="connsiteY43" fmla="*/ 720726 h 1349376"/>
              <a:gd name="connsiteX44" fmla="*/ 180975 w 1169988"/>
              <a:gd name="connsiteY44" fmla="*/ 720726 h 1349376"/>
              <a:gd name="connsiteX45" fmla="*/ 0 w 1169988"/>
              <a:gd name="connsiteY45" fmla="*/ 630238 h 1349376"/>
              <a:gd name="connsiteX46" fmla="*/ 46038 w 1169988"/>
              <a:gd name="connsiteY46" fmla="*/ 539751 h 1349376"/>
              <a:gd name="connsiteX47" fmla="*/ 0 w 1169988"/>
              <a:gd name="connsiteY47" fmla="*/ 404813 h 1349376"/>
              <a:gd name="connsiteX48" fmla="*/ 180975 w 1169988"/>
              <a:gd name="connsiteY48" fmla="*/ 495301 h 1349376"/>
              <a:gd name="connsiteX49" fmla="*/ 225425 w 1169988"/>
              <a:gd name="connsiteY49" fmla="*/ 449263 h 1349376"/>
              <a:gd name="connsiteX50" fmla="*/ 225425 w 1169988"/>
              <a:gd name="connsiteY50" fmla="*/ 360363 h 1349376"/>
              <a:gd name="connsiteX51" fmla="*/ 269875 w 1169988"/>
              <a:gd name="connsiteY51" fmla="*/ 314325 h 1349376"/>
              <a:gd name="connsiteX52" fmla="*/ 360363 w 1169988"/>
              <a:gd name="connsiteY52" fmla="*/ 360363 h 1349376"/>
              <a:gd name="connsiteX53" fmla="*/ 406400 w 1169988"/>
              <a:gd name="connsiteY53" fmla="*/ 360363 h 1349376"/>
              <a:gd name="connsiteX54" fmla="*/ 360363 w 1169988"/>
              <a:gd name="connsiteY54" fmla="*/ 314325 h 1349376"/>
              <a:gd name="connsiteX55" fmla="*/ 495300 w 1169988"/>
              <a:gd name="connsiteY55" fmla="*/ 269875 h 1349376"/>
              <a:gd name="connsiteX56" fmla="*/ 450850 w 1169988"/>
              <a:gd name="connsiteY56" fmla="*/ 225425 h 1349376"/>
              <a:gd name="connsiteX57" fmla="*/ 495300 w 1169988"/>
              <a:gd name="connsiteY57" fmla="*/ 179388 h 1349376"/>
              <a:gd name="connsiteX58" fmla="*/ 406400 w 1169988"/>
              <a:gd name="connsiteY58" fmla="*/ 134938 h 1349376"/>
              <a:gd name="connsiteX59" fmla="*/ 495300 w 1169988"/>
              <a:gd name="connsiteY59" fmla="*/ 90488 h 1349376"/>
              <a:gd name="connsiteX60" fmla="*/ 676275 w 1169988"/>
              <a:gd name="connsiteY60" fmla="*/ 179388 h 1349376"/>
              <a:gd name="connsiteX61" fmla="*/ 720725 w 1169988"/>
              <a:gd name="connsiteY61" fmla="*/ 134938 h 1349376"/>
              <a:gd name="connsiteX62" fmla="*/ 676275 w 1169988"/>
              <a:gd name="connsiteY62" fmla="*/ 44450 h 1349376"/>
              <a:gd name="connsiteX63" fmla="*/ 720725 w 1169988"/>
              <a:gd name="connsiteY63" fmla="*/ 0 h 1349376"/>
              <a:gd name="connsiteX0" fmla="*/ 495300 w 1169988"/>
              <a:gd name="connsiteY0" fmla="*/ 630238 h 1349376"/>
              <a:gd name="connsiteX1" fmla="*/ 495300 w 1169988"/>
              <a:gd name="connsiteY1" fmla="*/ 630238 h 1349376"/>
              <a:gd name="connsiteX2" fmla="*/ 495300 w 1169988"/>
              <a:gd name="connsiteY2" fmla="*/ 630238 h 1349376"/>
              <a:gd name="connsiteX3" fmla="*/ 720725 w 1169988"/>
              <a:gd name="connsiteY3" fmla="*/ 0 h 1349376"/>
              <a:gd name="connsiteX4" fmla="*/ 811213 w 1169988"/>
              <a:gd name="connsiteY4" fmla="*/ 44450 h 1349376"/>
              <a:gd name="connsiteX5" fmla="*/ 900113 w 1169988"/>
              <a:gd name="connsiteY5" fmla="*/ 179388 h 1349376"/>
              <a:gd name="connsiteX6" fmla="*/ 990600 w 1169988"/>
              <a:gd name="connsiteY6" fmla="*/ 225425 h 1349376"/>
              <a:gd name="connsiteX7" fmla="*/ 900113 w 1169988"/>
              <a:gd name="connsiteY7" fmla="*/ 314325 h 1349376"/>
              <a:gd name="connsiteX8" fmla="*/ 1035050 w 1169988"/>
              <a:gd name="connsiteY8" fmla="*/ 449263 h 1349376"/>
              <a:gd name="connsiteX9" fmla="*/ 990600 w 1169988"/>
              <a:gd name="connsiteY9" fmla="*/ 495301 h 1349376"/>
              <a:gd name="connsiteX10" fmla="*/ 1081088 w 1169988"/>
              <a:gd name="connsiteY10" fmla="*/ 584201 h 1349376"/>
              <a:gd name="connsiteX11" fmla="*/ 1035050 w 1169988"/>
              <a:gd name="connsiteY11" fmla="*/ 584201 h 1349376"/>
              <a:gd name="connsiteX12" fmla="*/ 1081088 w 1169988"/>
              <a:gd name="connsiteY12" fmla="*/ 674688 h 1349376"/>
              <a:gd name="connsiteX13" fmla="*/ 1125538 w 1169988"/>
              <a:gd name="connsiteY13" fmla="*/ 674688 h 1349376"/>
              <a:gd name="connsiteX14" fmla="*/ 1169988 w 1169988"/>
              <a:gd name="connsiteY14" fmla="*/ 765176 h 1349376"/>
              <a:gd name="connsiteX15" fmla="*/ 1035050 w 1169988"/>
              <a:gd name="connsiteY15" fmla="*/ 855663 h 1349376"/>
              <a:gd name="connsiteX16" fmla="*/ 990600 w 1169988"/>
              <a:gd name="connsiteY16" fmla="*/ 855663 h 1349376"/>
              <a:gd name="connsiteX17" fmla="*/ 855663 w 1169988"/>
              <a:gd name="connsiteY17" fmla="*/ 944563 h 1349376"/>
              <a:gd name="connsiteX18" fmla="*/ 855663 w 1169988"/>
              <a:gd name="connsiteY18" fmla="*/ 944563 h 1349376"/>
              <a:gd name="connsiteX19" fmla="*/ 811213 w 1169988"/>
              <a:gd name="connsiteY19" fmla="*/ 990600 h 1349376"/>
              <a:gd name="connsiteX20" fmla="*/ 765175 w 1169988"/>
              <a:gd name="connsiteY20" fmla="*/ 900113 h 1349376"/>
              <a:gd name="connsiteX21" fmla="*/ 585788 w 1169988"/>
              <a:gd name="connsiteY21" fmla="*/ 900113 h 1349376"/>
              <a:gd name="connsiteX22" fmla="*/ 541338 w 1169988"/>
              <a:gd name="connsiteY22" fmla="*/ 855663 h 1349376"/>
              <a:gd name="connsiteX23" fmla="*/ 541338 w 1169988"/>
              <a:gd name="connsiteY23" fmla="*/ 855663 h 1349376"/>
              <a:gd name="connsiteX24" fmla="*/ 585788 w 1169988"/>
              <a:gd name="connsiteY24" fmla="*/ 900113 h 1349376"/>
              <a:gd name="connsiteX25" fmla="*/ 765175 w 1169988"/>
              <a:gd name="connsiteY25" fmla="*/ 900113 h 1349376"/>
              <a:gd name="connsiteX26" fmla="*/ 811213 w 1169988"/>
              <a:gd name="connsiteY26" fmla="*/ 990601 h 1349376"/>
              <a:gd name="connsiteX27" fmla="*/ 811213 w 1169988"/>
              <a:gd name="connsiteY27" fmla="*/ 1035051 h 1349376"/>
              <a:gd name="connsiteX28" fmla="*/ 900113 w 1169988"/>
              <a:gd name="connsiteY28" fmla="*/ 1125539 h 1349376"/>
              <a:gd name="connsiteX29" fmla="*/ 855663 w 1169988"/>
              <a:gd name="connsiteY29" fmla="*/ 1260476 h 1349376"/>
              <a:gd name="connsiteX30" fmla="*/ 765175 w 1169988"/>
              <a:gd name="connsiteY30" fmla="*/ 1260476 h 1349376"/>
              <a:gd name="connsiteX31" fmla="*/ 676275 w 1169988"/>
              <a:gd name="connsiteY31" fmla="*/ 1349376 h 1349376"/>
              <a:gd name="connsiteX32" fmla="*/ 676275 w 1169988"/>
              <a:gd name="connsiteY32" fmla="*/ 1260476 h 1349376"/>
              <a:gd name="connsiteX33" fmla="*/ 630238 w 1169988"/>
              <a:gd name="connsiteY33" fmla="*/ 1169989 h 1349376"/>
              <a:gd name="connsiteX34" fmla="*/ 541338 w 1169988"/>
              <a:gd name="connsiteY34" fmla="*/ 1260476 h 1349376"/>
              <a:gd name="connsiteX35" fmla="*/ 495300 w 1169988"/>
              <a:gd name="connsiteY35" fmla="*/ 1169989 h 1349376"/>
              <a:gd name="connsiteX36" fmla="*/ 360363 w 1169988"/>
              <a:gd name="connsiteY36" fmla="*/ 1169989 h 1349376"/>
              <a:gd name="connsiteX37" fmla="*/ 225425 w 1169988"/>
              <a:gd name="connsiteY37" fmla="*/ 1079501 h 1349376"/>
              <a:gd name="connsiteX38" fmla="*/ 225425 w 1169988"/>
              <a:gd name="connsiteY38" fmla="*/ 1035051 h 1349376"/>
              <a:gd name="connsiteX39" fmla="*/ 269875 w 1169988"/>
              <a:gd name="connsiteY39" fmla="*/ 990601 h 1349376"/>
              <a:gd name="connsiteX40" fmla="*/ 269875 w 1169988"/>
              <a:gd name="connsiteY40" fmla="*/ 900113 h 1349376"/>
              <a:gd name="connsiteX41" fmla="*/ 360363 w 1169988"/>
              <a:gd name="connsiteY41" fmla="*/ 809626 h 1349376"/>
              <a:gd name="connsiteX42" fmla="*/ 315913 w 1169988"/>
              <a:gd name="connsiteY42" fmla="*/ 720726 h 1349376"/>
              <a:gd name="connsiteX43" fmla="*/ 180975 w 1169988"/>
              <a:gd name="connsiteY43" fmla="*/ 720726 h 1349376"/>
              <a:gd name="connsiteX44" fmla="*/ 0 w 1169988"/>
              <a:gd name="connsiteY44" fmla="*/ 630238 h 1349376"/>
              <a:gd name="connsiteX45" fmla="*/ 46038 w 1169988"/>
              <a:gd name="connsiteY45" fmla="*/ 539751 h 1349376"/>
              <a:gd name="connsiteX46" fmla="*/ 0 w 1169988"/>
              <a:gd name="connsiteY46" fmla="*/ 404813 h 1349376"/>
              <a:gd name="connsiteX47" fmla="*/ 180975 w 1169988"/>
              <a:gd name="connsiteY47" fmla="*/ 495301 h 1349376"/>
              <a:gd name="connsiteX48" fmla="*/ 225425 w 1169988"/>
              <a:gd name="connsiteY48" fmla="*/ 449263 h 1349376"/>
              <a:gd name="connsiteX49" fmla="*/ 225425 w 1169988"/>
              <a:gd name="connsiteY49" fmla="*/ 360363 h 1349376"/>
              <a:gd name="connsiteX50" fmla="*/ 269875 w 1169988"/>
              <a:gd name="connsiteY50" fmla="*/ 314325 h 1349376"/>
              <a:gd name="connsiteX51" fmla="*/ 360363 w 1169988"/>
              <a:gd name="connsiteY51" fmla="*/ 360363 h 1349376"/>
              <a:gd name="connsiteX52" fmla="*/ 406400 w 1169988"/>
              <a:gd name="connsiteY52" fmla="*/ 360363 h 1349376"/>
              <a:gd name="connsiteX53" fmla="*/ 360363 w 1169988"/>
              <a:gd name="connsiteY53" fmla="*/ 314325 h 1349376"/>
              <a:gd name="connsiteX54" fmla="*/ 495300 w 1169988"/>
              <a:gd name="connsiteY54" fmla="*/ 269875 h 1349376"/>
              <a:gd name="connsiteX55" fmla="*/ 450850 w 1169988"/>
              <a:gd name="connsiteY55" fmla="*/ 225425 h 1349376"/>
              <a:gd name="connsiteX56" fmla="*/ 495300 w 1169988"/>
              <a:gd name="connsiteY56" fmla="*/ 179388 h 1349376"/>
              <a:gd name="connsiteX57" fmla="*/ 406400 w 1169988"/>
              <a:gd name="connsiteY57" fmla="*/ 134938 h 1349376"/>
              <a:gd name="connsiteX58" fmla="*/ 495300 w 1169988"/>
              <a:gd name="connsiteY58" fmla="*/ 90488 h 1349376"/>
              <a:gd name="connsiteX59" fmla="*/ 676275 w 1169988"/>
              <a:gd name="connsiteY59" fmla="*/ 179388 h 1349376"/>
              <a:gd name="connsiteX60" fmla="*/ 720725 w 1169988"/>
              <a:gd name="connsiteY60" fmla="*/ 134938 h 1349376"/>
              <a:gd name="connsiteX61" fmla="*/ 676275 w 1169988"/>
              <a:gd name="connsiteY61" fmla="*/ 44450 h 1349376"/>
              <a:gd name="connsiteX62" fmla="*/ 720725 w 1169988"/>
              <a:gd name="connsiteY62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541338 w 1169988"/>
              <a:gd name="connsiteY20" fmla="*/ 855663 h 1349376"/>
              <a:gd name="connsiteX21" fmla="*/ 585788 w 1169988"/>
              <a:gd name="connsiteY21" fmla="*/ 900113 h 1349376"/>
              <a:gd name="connsiteX22" fmla="*/ 765175 w 1169988"/>
              <a:gd name="connsiteY22" fmla="*/ 900113 h 1349376"/>
              <a:gd name="connsiteX23" fmla="*/ 811213 w 1169988"/>
              <a:gd name="connsiteY23" fmla="*/ 990601 h 1349376"/>
              <a:gd name="connsiteX24" fmla="*/ 811213 w 1169988"/>
              <a:gd name="connsiteY24" fmla="*/ 1035051 h 1349376"/>
              <a:gd name="connsiteX25" fmla="*/ 900113 w 1169988"/>
              <a:gd name="connsiteY25" fmla="*/ 1125539 h 1349376"/>
              <a:gd name="connsiteX26" fmla="*/ 855663 w 1169988"/>
              <a:gd name="connsiteY26" fmla="*/ 1260476 h 1349376"/>
              <a:gd name="connsiteX27" fmla="*/ 765175 w 1169988"/>
              <a:gd name="connsiteY27" fmla="*/ 1260476 h 1349376"/>
              <a:gd name="connsiteX28" fmla="*/ 676275 w 1169988"/>
              <a:gd name="connsiteY28" fmla="*/ 1349376 h 1349376"/>
              <a:gd name="connsiteX29" fmla="*/ 676275 w 1169988"/>
              <a:gd name="connsiteY29" fmla="*/ 1260476 h 1349376"/>
              <a:gd name="connsiteX30" fmla="*/ 630238 w 1169988"/>
              <a:gd name="connsiteY30" fmla="*/ 1169989 h 1349376"/>
              <a:gd name="connsiteX31" fmla="*/ 541338 w 1169988"/>
              <a:gd name="connsiteY31" fmla="*/ 1260476 h 1349376"/>
              <a:gd name="connsiteX32" fmla="*/ 495300 w 1169988"/>
              <a:gd name="connsiteY32" fmla="*/ 1169989 h 1349376"/>
              <a:gd name="connsiteX33" fmla="*/ 360363 w 1169988"/>
              <a:gd name="connsiteY33" fmla="*/ 1169989 h 1349376"/>
              <a:gd name="connsiteX34" fmla="*/ 225425 w 1169988"/>
              <a:gd name="connsiteY34" fmla="*/ 1079501 h 1349376"/>
              <a:gd name="connsiteX35" fmla="*/ 225425 w 1169988"/>
              <a:gd name="connsiteY35" fmla="*/ 1035051 h 1349376"/>
              <a:gd name="connsiteX36" fmla="*/ 269875 w 1169988"/>
              <a:gd name="connsiteY36" fmla="*/ 990601 h 1349376"/>
              <a:gd name="connsiteX37" fmla="*/ 269875 w 1169988"/>
              <a:gd name="connsiteY37" fmla="*/ 900113 h 1349376"/>
              <a:gd name="connsiteX38" fmla="*/ 360363 w 1169988"/>
              <a:gd name="connsiteY38" fmla="*/ 809626 h 1349376"/>
              <a:gd name="connsiteX39" fmla="*/ 315913 w 1169988"/>
              <a:gd name="connsiteY39" fmla="*/ 720726 h 1349376"/>
              <a:gd name="connsiteX40" fmla="*/ 180975 w 1169988"/>
              <a:gd name="connsiteY40" fmla="*/ 720726 h 1349376"/>
              <a:gd name="connsiteX41" fmla="*/ 0 w 1169988"/>
              <a:gd name="connsiteY41" fmla="*/ 630238 h 1349376"/>
              <a:gd name="connsiteX42" fmla="*/ 46038 w 1169988"/>
              <a:gd name="connsiteY42" fmla="*/ 539751 h 1349376"/>
              <a:gd name="connsiteX43" fmla="*/ 0 w 1169988"/>
              <a:gd name="connsiteY43" fmla="*/ 404813 h 1349376"/>
              <a:gd name="connsiteX44" fmla="*/ 180975 w 1169988"/>
              <a:gd name="connsiteY44" fmla="*/ 495301 h 1349376"/>
              <a:gd name="connsiteX45" fmla="*/ 225425 w 1169988"/>
              <a:gd name="connsiteY45" fmla="*/ 449263 h 1349376"/>
              <a:gd name="connsiteX46" fmla="*/ 225425 w 1169988"/>
              <a:gd name="connsiteY46" fmla="*/ 360363 h 1349376"/>
              <a:gd name="connsiteX47" fmla="*/ 269875 w 1169988"/>
              <a:gd name="connsiteY47" fmla="*/ 314325 h 1349376"/>
              <a:gd name="connsiteX48" fmla="*/ 360363 w 1169988"/>
              <a:gd name="connsiteY48" fmla="*/ 360363 h 1349376"/>
              <a:gd name="connsiteX49" fmla="*/ 406400 w 1169988"/>
              <a:gd name="connsiteY49" fmla="*/ 360363 h 1349376"/>
              <a:gd name="connsiteX50" fmla="*/ 360363 w 1169988"/>
              <a:gd name="connsiteY50" fmla="*/ 314325 h 1349376"/>
              <a:gd name="connsiteX51" fmla="*/ 495300 w 1169988"/>
              <a:gd name="connsiteY51" fmla="*/ 269875 h 1349376"/>
              <a:gd name="connsiteX52" fmla="*/ 450850 w 1169988"/>
              <a:gd name="connsiteY52" fmla="*/ 225425 h 1349376"/>
              <a:gd name="connsiteX53" fmla="*/ 495300 w 1169988"/>
              <a:gd name="connsiteY53" fmla="*/ 179388 h 1349376"/>
              <a:gd name="connsiteX54" fmla="*/ 406400 w 1169988"/>
              <a:gd name="connsiteY54" fmla="*/ 134938 h 1349376"/>
              <a:gd name="connsiteX55" fmla="*/ 495300 w 1169988"/>
              <a:gd name="connsiteY55" fmla="*/ 90488 h 1349376"/>
              <a:gd name="connsiteX56" fmla="*/ 676275 w 1169988"/>
              <a:gd name="connsiteY56" fmla="*/ 179388 h 1349376"/>
              <a:gd name="connsiteX57" fmla="*/ 720725 w 1169988"/>
              <a:gd name="connsiteY57" fmla="*/ 134938 h 1349376"/>
              <a:gd name="connsiteX58" fmla="*/ 676275 w 1169988"/>
              <a:gd name="connsiteY58" fmla="*/ 44450 h 1349376"/>
              <a:gd name="connsiteX59" fmla="*/ 720725 w 1169988"/>
              <a:gd name="connsiteY59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541338 w 1169988"/>
              <a:gd name="connsiteY20" fmla="*/ 855663 h 1349376"/>
              <a:gd name="connsiteX21" fmla="*/ 765175 w 1169988"/>
              <a:gd name="connsiteY21" fmla="*/ 900113 h 1349376"/>
              <a:gd name="connsiteX22" fmla="*/ 811213 w 1169988"/>
              <a:gd name="connsiteY22" fmla="*/ 990601 h 1349376"/>
              <a:gd name="connsiteX23" fmla="*/ 811213 w 1169988"/>
              <a:gd name="connsiteY23" fmla="*/ 1035051 h 1349376"/>
              <a:gd name="connsiteX24" fmla="*/ 900113 w 1169988"/>
              <a:gd name="connsiteY24" fmla="*/ 1125539 h 1349376"/>
              <a:gd name="connsiteX25" fmla="*/ 855663 w 1169988"/>
              <a:gd name="connsiteY25" fmla="*/ 1260476 h 1349376"/>
              <a:gd name="connsiteX26" fmla="*/ 765175 w 1169988"/>
              <a:gd name="connsiteY26" fmla="*/ 1260476 h 1349376"/>
              <a:gd name="connsiteX27" fmla="*/ 676275 w 1169988"/>
              <a:gd name="connsiteY27" fmla="*/ 1349376 h 1349376"/>
              <a:gd name="connsiteX28" fmla="*/ 676275 w 1169988"/>
              <a:gd name="connsiteY28" fmla="*/ 1260476 h 1349376"/>
              <a:gd name="connsiteX29" fmla="*/ 630238 w 1169988"/>
              <a:gd name="connsiteY29" fmla="*/ 1169989 h 1349376"/>
              <a:gd name="connsiteX30" fmla="*/ 541338 w 1169988"/>
              <a:gd name="connsiteY30" fmla="*/ 1260476 h 1349376"/>
              <a:gd name="connsiteX31" fmla="*/ 495300 w 1169988"/>
              <a:gd name="connsiteY31" fmla="*/ 1169989 h 1349376"/>
              <a:gd name="connsiteX32" fmla="*/ 360363 w 1169988"/>
              <a:gd name="connsiteY32" fmla="*/ 1169989 h 1349376"/>
              <a:gd name="connsiteX33" fmla="*/ 225425 w 1169988"/>
              <a:gd name="connsiteY33" fmla="*/ 1079501 h 1349376"/>
              <a:gd name="connsiteX34" fmla="*/ 225425 w 1169988"/>
              <a:gd name="connsiteY34" fmla="*/ 1035051 h 1349376"/>
              <a:gd name="connsiteX35" fmla="*/ 269875 w 1169988"/>
              <a:gd name="connsiteY35" fmla="*/ 990601 h 1349376"/>
              <a:gd name="connsiteX36" fmla="*/ 269875 w 1169988"/>
              <a:gd name="connsiteY36" fmla="*/ 900113 h 1349376"/>
              <a:gd name="connsiteX37" fmla="*/ 360363 w 1169988"/>
              <a:gd name="connsiteY37" fmla="*/ 809626 h 1349376"/>
              <a:gd name="connsiteX38" fmla="*/ 315913 w 1169988"/>
              <a:gd name="connsiteY38" fmla="*/ 720726 h 1349376"/>
              <a:gd name="connsiteX39" fmla="*/ 180975 w 1169988"/>
              <a:gd name="connsiteY39" fmla="*/ 720726 h 1349376"/>
              <a:gd name="connsiteX40" fmla="*/ 0 w 1169988"/>
              <a:gd name="connsiteY40" fmla="*/ 630238 h 1349376"/>
              <a:gd name="connsiteX41" fmla="*/ 46038 w 1169988"/>
              <a:gd name="connsiteY41" fmla="*/ 539751 h 1349376"/>
              <a:gd name="connsiteX42" fmla="*/ 0 w 1169988"/>
              <a:gd name="connsiteY42" fmla="*/ 404813 h 1349376"/>
              <a:gd name="connsiteX43" fmla="*/ 180975 w 1169988"/>
              <a:gd name="connsiteY43" fmla="*/ 495301 h 1349376"/>
              <a:gd name="connsiteX44" fmla="*/ 225425 w 1169988"/>
              <a:gd name="connsiteY44" fmla="*/ 449263 h 1349376"/>
              <a:gd name="connsiteX45" fmla="*/ 225425 w 1169988"/>
              <a:gd name="connsiteY45" fmla="*/ 360363 h 1349376"/>
              <a:gd name="connsiteX46" fmla="*/ 269875 w 1169988"/>
              <a:gd name="connsiteY46" fmla="*/ 314325 h 1349376"/>
              <a:gd name="connsiteX47" fmla="*/ 360363 w 1169988"/>
              <a:gd name="connsiteY47" fmla="*/ 360363 h 1349376"/>
              <a:gd name="connsiteX48" fmla="*/ 406400 w 1169988"/>
              <a:gd name="connsiteY48" fmla="*/ 360363 h 1349376"/>
              <a:gd name="connsiteX49" fmla="*/ 360363 w 1169988"/>
              <a:gd name="connsiteY49" fmla="*/ 314325 h 1349376"/>
              <a:gd name="connsiteX50" fmla="*/ 495300 w 1169988"/>
              <a:gd name="connsiteY50" fmla="*/ 269875 h 1349376"/>
              <a:gd name="connsiteX51" fmla="*/ 450850 w 1169988"/>
              <a:gd name="connsiteY51" fmla="*/ 225425 h 1349376"/>
              <a:gd name="connsiteX52" fmla="*/ 495300 w 1169988"/>
              <a:gd name="connsiteY52" fmla="*/ 179388 h 1349376"/>
              <a:gd name="connsiteX53" fmla="*/ 406400 w 1169988"/>
              <a:gd name="connsiteY53" fmla="*/ 134938 h 1349376"/>
              <a:gd name="connsiteX54" fmla="*/ 495300 w 1169988"/>
              <a:gd name="connsiteY54" fmla="*/ 90488 h 1349376"/>
              <a:gd name="connsiteX55" fmla="*/ 676275 w 1169988"/>
              <a:gd name="connsiteY55" fmla="*/ 179388 h 1349376"/>
              <a:gd name="connsiteX56" fmla="*/ 720725 w 1169988"/>
              <a:gd name="connsiteY56" fmla="*/ 134938 h 1349376"/>
              <a:gd name="connsiteX57" fmla="*/ 676275 w 1169988"/>
              <a:gd name="connsiteY57" fmla="*/ 44450 h 1349376"/>
              <a:gd name="connsiteX58" fmla="*/ 720725 w 1169988"/>
              <a:gd name="connsiteY58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541338 w 1169988"/>
              <a:gd name="connsiteY19" fmla="*/ 855663 h 1349376"/>
              <a:gd name="connsiteX20" fmla="*/ 765175 w 1169988"/>
              <a:gd name="connsiteY20" fmla="*/ 900113 h 1349376"/>
              <a:gd name="connsiteX21" fmla="*/ 811213 w 1169988"/>
              <a:gd name="connsiteY21" fmla="*/ 990601 h 1349376"/>
              <a:gd name="connsiteX22" fmla="*/ 811213 w 1169988"/>
              <a:gd name="connsiteY22" fmla="*/ 1035051 h 1349376"/>
              <a:gd name="connsiteX23" fmla="*/ 900113 w 1169988"/>
              <a:gd name="connsiteY23" fmla="*/ 1125539 h 1349376"/>
              <a:gd name="connsiteX24" fmla="*/ 855663 w 1169988"/>
              <a:gd name="connsiteY24" fmla="*/ 1260476 h 1349376"/>
              <a:gd name="connsiteX25" fmla="*/ 765175 w 1169988"/>
              <a:gd name="connsiteY25" fmla="*/ 1260476 h 1349376"/>
              <a:gd name="connsiteX26" fmla="*/ 676275 w 1169988"/>
              <a:gd name="connsiteY26" fmla="*/ 1349376 h 1349376"/>
              <a:gd name="connsiteX27" fmla="*/ 676275 w 1169988"/>
              <a:gd name="connsiteY27" fmla="*/ 1260476 h 1349376"/>
              <a:gd name="connsiteX28" fmla="*/ 630238 w 1169988"/>
              <a:gd name="connsiteY28" fmla="*/ 1169989 h 1349376"/>
              <a:gd name="connsiteX29" fmla="*/ 541338 w 1169988"/>
              <a:gd name="connsiteY29" fmla="*/ 1260476 h 1349376"/>
              <a:gd name="connsiteX30" fmla="*/ 495300 w 1169988"/>
              <a:gd name="connsiteY30" fmla="*/ 1169989 h 1349376"/>
              <a:gd name="connsiteX31" fmla="*/ 360363 w 1169988"/>
              <a:gd name="connsiteY31" fmla="*/ 1169989 h 1349376"/>
              <a:gd name="connsiteX32" fmla="*/ 225425 w 1169988"/>
              <a:gd name="connsiteY32" fmla="*/ 1079501 h 1349376"/>
              <a:gd name="connsiteX33" fmla="*/ 225425 w 1169988"/>
              <a:gd name="connsiteY33" fmla="*/ 1035051 h 1349376"/>
              <a:gd name="connsiteX34" fmla="*/ 269875 w 1169988"/>
              <a:gd name="connsiteY34" fmla="*/ 990601 h 1349376"/>
              <a:gd name="connsiteX35" fmla="*/ 269875 w 1169988"/>
              <a:gd name="connsiteY35" fmla="*/ 900113 h 1349376"/>
              <a:gd name="connsiteX36" fmla="*/ 360363 w 1169988"/>
              <a:gd name="connsiteY36" fmla="*/ 809626 h 1349376"/>
              <a:gd name="connsiteX37" fmla="*/ 315913 w 1169988"/>
              <a:gd name="connsiteY37" fmla="*/ 720726 h 1349376"/>
              <a:gd name="connsiteX38" fmla="*/ 180975 w 1169988"/>
              <a:gd name="connsiteY38" fmla="*/ 720726 h 1349376"/>
              <a:gd name="connsiteX39" fmla="*/ 0 w 1169988"/>
              <a:gd name="connsiteY39" fmla="*/ 630238 h 1349376"/>
              <a:gd name="connsiteX40" fmla="*/ 46038 w 1169988"/>
              <a:gd name="connsiteY40" fmla="*/ 539751 h 1349376"/>
              <a:gd name="connsiteX41" fmla="*/ 0 w 1169988"/>
              <a:gd name="connsiteY41" fmla="*/ 404813 h 1349376"/>
              <a:gd name="connsiteX42" fmla="*/ 180975 w 1169988"/>
              <a:gd name="connsiteY42" fmla="*/ 495301 h 1349376"/>
              <a:gd name="connsiteX43" fmla="*/ 225425 w 1169988"/>
              <a:gd name="connsiteY43" fmla="*/ 449263 h 1349376"/>
              <a:gd name="connsiteX44" fmla="*/ 225425 w 1169988"/>
              <a:gd name="connsiteY44" fmla="*/ 360363 h 1349376"/>
              <a:gd name="connsiteX45" fmla="*/ 269875 w 1169988"/>
              <a:gd name="connsiteY45" fmla="*/ 314325 h 1349376"/>
              <a:gd name="connsiteX46" fmla="*/ 360363 w 1169988"/>
              <a:gd name="connsiteY46" fmla="*/ 360363 h 1349376"/>
              <a:gd name="connsiteX47" fmla="*/ 406400 w 1169988"/>
              <a:gd name="connsiteY47" fmla="*/ 360363 h 1349376"/>
              <a:gd name="connsiteX48" fmla="*/ 360363 w 1169988"/>
              <a:gd name="connsiteY48" fmla="*/ 314325 h 1349376"/>
              <a:gd name="connsiteX49" fmla="*/ 495300 w 1169988"/>
              <a:gd name="connsiteY49" fmla="*/ 269875 h 1349376"/>
              <a:gd name="connsiteX50" fmla="*/ 450850 w 1169988"/>
              <a:gd name="connsiteY50" fmla="*/ 225425 h 1349376"/>
              <a:gd name="connsiteX51" fmla="*/ 495300 w 1169988"/>
              <a:gd name="connsiteY51" fmla="*/ 179388 h 1349376"/>
              <a:gd name="connsiteX52" fmla="*/ 406400 w 1169988"/>
              <a:gd name="connsiteY52" fmla="*/ 134938 h 1349376"/>
              <a:gd name="connsiteX53" fmla="*/ 495300 w 1169988"/>
              <a:gd name="connsiteY53" fmla="*/ 90488 h 1349376"/>
              <a:gd name="connsiteX54" fmla="*/ 676275 w 1169988"/>
              <a:gd name="connsiteY54" fmla="*/ 179388 h 1349376"/>
              <a:gd name="connsiteX55" fmla="*/ 720725 w 1169988"/>
              <a:gd name="connsiteY55" fmla="*/ 134938 h 1349376"/>
              <a:gd name="connsiteX56" fmla="*/ 676275 w 1169988"/>
              <a:gd name="connsiteY56" fmla="*/ 44450 h 1349376"/>
              <a:gd name="connsiteX57" fmla="*/ 720725 w 1169988"/>
              <a:gd name="connsiteY57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585788 w 1169988"/>
              <a:gd name="connsiteY18" fmla="*/ 900113 h 1349376"/>
              <a:gd name="connsiteX19" fmla="*/ 765175 w 1169988"/>
              <a:gd name="connsiteY19" fmla="*/ 900113 h 1349376"/>
              <a:gd name="connsiteX20" fmla="*/ 811213 w 1169988"/>
              <a:gd name="connsiteY20" fmla="*/ 990601 h 1349376"/>
              <a:gd name="connsiteX21" fmla="*/ 811213 w 1169988"/>
              <a:gd name="connsiteY21" fmla="*/ 1035051 h 1349376"/>
              <a:gd name="connsiteX22" fmla="*/ 900113 w 1169988"/>
              <a:gd name="connsiteY22" fmla="*/ 1125539 h 1349376"/>
              <a:gd name="connsiteX23" fmla="*/ 855663 w 1169988"/>
              <a:gd name="connsiteY23" fmla="*/ 1260476 h 1349376"/>
              <a:gd name="connsiteX24" fmla="*/ 765175 w 1169988"/>
              <a:gd name="connsiteY24" fmla="*/ 1260476 h 1349376"/>
              <a:gd name="connsiteX25" fmla="*/ 676275 w 1169988"/>
              <a:gd name="connsiteY25" fmla="*/ 1349376 h 1349376"/>
              <a:gd name="connsiteX26" fmla="*/ 676275 w 1169988"/>
              <a:gd name="connsiteY26" fmla="*/ 1260476 h 1349376"/>
              <a:gd name="connsiteX27" fmla="*/ 630238 w 1169988"/>
              <a:gd name="connsiteY27" fmla="*/ 1169989 h 1349376"/>
              <a:gd name="connsiteX28" fmla="*/ 541338 w 1169988"/>
              <a:gd name="connsiteY28" fmla="*/ 1260476 h 1349376"/>
              <a:gd name="connsiteX29" fmla="*/ 495300 w 1169988"/>
              <a:gd name="connsiteY29" fmla="*/ 1169989 h 1349376"/>
              <a:gd name="connsiteX30" fmla="*/ 360363 w 1169988"/>
              <a:gd name="connsiteY30" fmla="*/ 1169989 h 1349376"/>
              <a:gd name="connsiteX31" fmla="*/ 225425 w 1169988"/>
              <a:gd name="connsiteY31" fmla="*/ 1079501 h 1349376"/>
              <a:gd name="connsiteX32" fmla="*/ 225425 w 1169988"/>
              <a:gd name="connsiteY32" fmla="*/ 1035051 h 1349376"/>
              <a:gd name="connsiteX33" fmla="*/ 269875 w 1169988"/>
              <a:gd name="connsiteY33" fmla="*/ 990601 h 1349376"/>
              <a:gd name="connsiteX34" fmla="*/ 269875 w 1169988"/>
              <a:gd name="connsiteY34" fmla="*/ 900113 h 1349376"/>
              <a:gd name="connsiteX35" fmla="*/ 360363 w 1169988"/>
              <a:gd name="connsiteY35" fmla="*/ 809626 h 1349376"/>
              <a:gd name="connsiteX36" fmla="*/ 315913 w 1169988"/>
              <a:gd name="connsiteY36" fmla="*/ 720726 h 1349376"/>
              <a:gd name="connsiteX37" fmla="*/ 180975 w 1169988"/>
              <a:gd name="connsiteY37" fmla="*/ 720726 h 1349376"/>
              <a:gd name="connsiteX38" fmla="*/ 0 w 1169988"/>
              <a:gd name="connsiteY38" fmla="*/ 630238 h 1349376"/>
              <a:gd name="connsiteX39" fmla="*/ 46038 w 1169988"/>
              <a:gd name="connsiteY39" fmla="*/ 539751 h 1349376"/>
              <a:gd name="connsiteX40" fmla="*/ 0 w 1169988"/>
              <a:gd name="connsiteY40" fmla="*/ 404813 h 1349376"/>
              <a:gd name="connsiteX41" fmla="*/ 180975 w 1169988"/>
              <a:gd name="connsiteY41" fmla="*/ 495301 h 1349376"/>
              <a:gd name="connsiteX42" fmla="*/ 225425 w 1169988"/>
              <a:gd name="connsiteY42" fmla="*/ 449263 h 1349376"/>
              <a:gd name="connsiteX43" fmla="*/ 225425 w 1169988"/>
              <a:gd name="connsiteY43" fmla="*/ 360363 h 1349376"/>
              <a:gd name="connsiteX44" fmla="*/ 269875 w 1169988"/>
              <a:gd name="connsiteY44" fmla="*/ 314325 h 1349376"/>
              <a:gd name="connsiteX45" fmla="*/ 360363 w 1169988"/>
              <a:gd name="connsiteY45" fmla="*/ 360363 h 1349376"/>
              <a:gd name="connsiteX46" fmla="*/ 406400 w 1169988"/>
              <a:gd name="connsiteY46" fmla="*/ 360363 h 1349376"/>
              <a:gd name="connsiteX47" fmla="*/ 360363 w 1169988"/>
              <a:gd name="connsiteY47" fmla="*/ 314325 h 1349376"/>
              <a:gd name="connsiteX48" fmla="*/ 495300 w 1169988"/>
              <a:gd name="connsiteY48" fmla="*/ 269875 h 1349376"/>
              <a:gd name="connsiteX49" fmla="*/ 450850 w 1169988"/>
              <a:gd name="connsiteY49" fmla="*/ 225425 h 1349376"/>
              <a:gd name="connsiteX50" fmla="*/ 495300 w 1169988"/>
              <a:gd name="connsiteY50" fmla="*/ 179388 h 1349376"/>
              <a:gd name="connsiteX51" fmla="*/ 406400 w 1169988"/>
              <a:gd name="connsiteY51" fmla="*/ 134938 h 1349376"/>
              <a:gd name="connsiteX52" fmla="*/ 495300 w 1169988"/>
              <a:gd name="connsiteY52" fmla="*/ 90488 h 1349376"/>
              <a:gd name="connsiteX53" fmla="*/ 676275 w 1169988"/>
              <a:gd name="connsiteY53" fmla="*/ 179388 h 1349376"/>
              <a:gd name="connsiteX54" fmla="*/ 720725 w 1169988"/>
              <a:gd name="connsiteY54" fmla="*/ 134938 h 1349376"/>
              <a:gd name="connsiteX55" fmla="*/ 676275 w 1169988"/>
              <a:gd name="connsiteY55" fmla="*/ 44450 h 1349376"/>
              <a:gd name="connsiteX56" fmla="*/ 720725 w 1169988"/>
              <a:gd name="connsiteY56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765175 w 1169988"/>
              <a:gd name="connsiteY18" fmla="*/ 900113 h 1349376"/>
              <a:gd name="connsiteX19" fmla="*/ 811213 w 1169988"/>
              <a:gd name="connsiteY19" fmla="*/ 990601 h 1349376"/>
              <a:gd name="connsiteX20" fmla="*/ 811213 w 1169988"/>
              <a:gd name="connsiteY20" fmla="*/ 1035051 h 1349376"/>
              <a:gd name="connsiteX21" fmla="*/ 900113 w 1169988"/>
              <a:gd name="connsiteY21" fmla="*/ 1125539 h 1349376"/>
              <a:gd name="connsiteX22" fmla="*/ 855663 w 1169988"/>
              <a:gd name="connsiteY22" fmla="*/ 1260476 h 1349376"/>
              <a:gd name="connsiteX23" fmla="*/ 765175 w 1169988"/>
              <a:gd name="connsiteY23" fmla="*/ 1260476 h 1349376"/>
              <a:gd name="connsiteX24" fmla="*/ 676275 w 1169988"/>
              <a:gd name="connsiteY24" fmla="*/ 1349376 h 1349376"/>
              <a:gd name="connsiteX25" fmla="*/ 676275 w 1169988"/>
              <a:gd name="connsiteY25" fmla="*/ 1260476 h 1349376"/>
              <a:gd name="connsiteX26" fmla="*/ 630238 w 1169988"/>
              <a:gd name="connsiteY26" fmla="*/ 1169989 h 1349376"/>
              <a:gd name="connsiteX27" fmla="*/ 541338 w 1169988"/>
              <a:gd name="connsiteY27" fmla="*/ 1260476 h 1349376"/>
              <a:gd name="connsiteX28" fmla="*/ 495300 w 1169988"/>
              <a:gd name="connsiteY28" fmla="*/ 1169989 h 1349376"/>
              <a:gd name="connsiteX29" fmla="*/ 360363 w 1169988"/>
              <a:gd name="connsiteY29" fmla="*/ 1169989 h 1349376"/>
              <a:gd name="connsiteX30" fmla="*/ 225425 w 1169988"/>
              <a:gd name="connsiteY30" fmla="*/ 1079501 h 1349376"/>
              <a:gd name="connsiteX31" fmla="*/ 225425 w 1169988"/>
              <a:gd name="connsiteY31" fmla="*/ 1035051 h 1349376"/>
              <a:gd name="connsiteX32" fmla="*/ 269875 w 1169988"/>
              <a:gd name="connsiteY32" fmla="*/ 990601 h 1349376"/>
              <a:gd name="connsiteX33" fmla="*/ 269875 w 1169988"/>
              <a:gd name="connsiteY33" fmla="*/ 900113 h 1349376"/>
              <a:gd name="connsiteX34" fmla="*/ 360363 w 1169988"/>
              <a:gd name="connsiteY34" fmla="*/ 809626 h 1349376"/>
              <a:gd name="connsiteX35" fmla="*/ 315913 w 1169988"/>
              <a:gd name="connsiteY35" fmla="*/ 720726 h 1349376"/>
              <a:gd name="connsiteX36" fmla="*/ 180975 w 1169988"/>
              <a:gd name="connsiteY36" fmla="*/ 720726 h 1349376"/>
              <a:gd name="connsiteX37" fmla="*/ 0 w 1169988"/>
              <a:gd name="connsiteY37" fmla="*/ 630238 h 1349376"/>
              <a:gd name="connsiteX38" fmla="*/ 46038 w 1169988"/>
              <a:gd name="connsiteY38" fmla="*/ 539751 h 1349376"/>
              <a:gd name="connsiteX39" fmla="*/ 0 w 1169988"/>
              <a:gd name="connsiteY39" fmla="*/ 404813 h 1349376"/>
              <a:gd name="connsiteX40" fmla="*/ 180975 w 1169988"/>
              <a:gd name="connsiteY40" fmla="*/ 495301 h 1349376"/>
              <a:gd name="connsiteX41" fmla="*/ 225425 w 1169988"/>
              <a:gd name="connsiteY41" fmla="*/ 449263 h 1349376"/>
              <a:gd name="connsiteX42" fmla="*/ 225425 w 1169988"/>
              <a:gd name="connsiteY42" fmla="*/ 360363 h 1349376"/>
              <a:gd name="connsiteX43" fmla="*/ 269875 w 1169988"/>
              <a:gd name="connsiteY43" fmla="*/ 314325 h 1349376"/>
              <a:gd name="connsiteX44" fmla="*/ 360363 w 1169988"/>
              <a:gd name="connsiteY44" fmla="*/ 360363 h 1349376"/>
              <a:gd name="connsiteX45" fmla="*/ 406400 w 1169988"/>
              <a:gd name="connsiteY45" fmla="*/ 360363 h 1349376"/>
              <a:gd name="connsiteX46" fmla="*/ 360363 w 1169988"/>
              <a:gd name="connsiteY46" fmla="*/ 314325 h 1349376"/>
              <a:gd name="connsiteX47" fmla="*/ 495300 w 1169988"/>
              <a:gd name="connsiteY47" fmla="*/ 269875 h 1349376"/>
              <a:gd name="connsiteX48" fmla="*/ 450850 w 1169988"/>
              <a:gd name="connsiteY48" fmla="*/ 225425 h 1349376"/>
              <a:gd name="connsiteX49" fmla="*/ 495300 w 1169988"/>
              <a:gd name="connsiteY49" fmla="*/ 179388 h 1349376"/>
              <a:gd name="connsiteX50" fmla="*/ 406400 w 1169988"/>
              <a:gd name="connsiteY50" fmla="*/ 134938 h 1349376"/>
              <a:gd name="connsiteX51" fmla="*/ 495300 w 1169988"/>
              <a:gd name="connsiteY51" fmla="*/ 90488 h 1349376"/>
              <a:gd name="connsiteX52" fmla="*/ 676275 w 1169988"/>
              <a:gd name="connsiteY52" fmla="*/ 179388 h 1349376"/>
              <a:gd name="connsiteX53" fmla="*/ 720725 w 1169988"/>
              <a:gd name="connsiteY53" fmla="*/ 134938 h 1349376"/>
              <a:gd name="connsiteX54" fmla="*/ 676275 w 1169988"/>
              <a:gd name="connsiteY54" fmla="*/ 44450 h 1349376"/>
              <a:gd name="connsiteX55" fmla="*/ 720725 w 1169988"/>
              <a:gd name="connsiteY55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765175 w 1169988"/>
              <a:gd name="connsiteY17" fmla="*/ 900113 h 1349376"/>
              <a:gd name="connsiteX18" fmla="*/ 811213 w 1169988"/>
              <a:gd name="connsiteY18" fmla="*/ 990601 h 1349376"/>
              <a:gd name="connsiteX19" fmla="*/ 811213 w 1169988"/>
              <a:gd name="connsiteY19" fmla="*/ 1035051 h 1349376"/>
              <a:gd name="connsiteX20" fmla="*/ 900113 w 1169988"/>
              <a:gd name="connsiteY20" fmla="*/ 1125539 h 1349376"/>
              <a:gd name="connsiteX21" fmla="*/ 855663 w 1169988"/>
              <a:gd name="connsiteY21" fmla="*/ 1260476 h 1349376"/>
              <a:gd name="connsiteX22" fmla="*/ 765175 w 1169988"/>
              <a:gd name="connsiteY22" fmla="*/ 1260476 h 1349376"/>
              <a:gd name="connsiteX23" fmla="*/ 676275 w 1169988"/>
              <a:gd name="connsiteY23" fmla="*/ 1349376 h 1349376"/>
              <a:gd name="connsiteX24" fmla="*/ 676275 w 1169988"/>
              <a:gd name="connsiteY24" fmla="*/ 1260476 h 1349376"/>
              <a:gd name="connsiteX25" fmla="*/ 630238 w 1169988"/>
              <a:gd name="connsiteY25" fmla="*/ 1169989 h 1349376"/>
              <a:gd name="connsiteX26" fmla="*/ 541338 w 1169988"/>
              <a:gd name="connsiteY26" fmla="*/ 1260476 h 1349376"/>
              <a:gd name="connsiteX27" fmla="*/ 495300 w 1169988"/>
              <a:gd name="connsiteY27" fmla="*/ 1169989 h 1349376"/>
              <a:gd name="connsiteX28" fmla="*/ 360363 w 1169988"/>
              <a:gd name="connsiteY28" fmla="*/ 1169989 h 1349376"/>
              <a:gd name="connsiteX29" fmla="*/ 225425 w 1169988"/>
              <a:gd name="connsiteY29" fmla="*/ 1079501 h 1349376"/>
              <a:gd name="connsiteX30" fmla="*/ 225425 w 1169988"/>
              <a:gd name="connsiteY30" fmla="*/ 1035051 h 1349376"/>
              <a:gd name="connsiteX31" fmla="*/ 269875 w 1169988"/>
              <a:gd name="connsiteY31" fmla="*/ 990601 h 1349376"/>
              <a:gd name="connsiteX32" fmla="*/ 269875 w 1169988"/>
              <a:gd name="connsiteY32" fmla="*/ 900113 h 1349376"/>
              <a:gd name="connsiteX33" fmla="*/ 360363 w 1169988"/>
              <a:gd name="connsiteY33" fmla="*/ 809626 h 1349376"/>
              <a:gd name="connsiteX34" fmla="*/ 315913 w 1169988"/>
              <a:gd name="connsiteY34" fmla="*/ 720726 h 1349376"/>
              <a:gd name="connsiteX35" fmla="*/ 180975 w 1169988"/>
              <a:gd name="connsiteY35" fmla="*/ 720726 h 1349376"/>
              <a:gd name="connsiteX36" fmla="*/ 0 w 1169988"/>
              <a:gd name="connsiteY36" fmla="*/ 630238 h 1349376"/>
              <a:gd name="connsiteX37" fmla="*/ 46038 w 1169988"/>
              <a:gd name="connsiteY37" fmla="*/ 539751 h 1349376"/>
              <a:gd name="connsiteX38" fmla="*/ 0 w 1169988"/>
              <a:gd name="connsiteY38" fmla="*/ 404813 h 1349376"/>
              <a:gd name="connsiteX39" fmla="*/ 180975 w 1169988"/>
              <a:gd name="connsiteY39" fmla="*/ 495301 h 1349376"/>
              <a:gd name="connsiteX40" fmla="*/ 225425 w 1169988"/>
              <a:gd name="connsiteY40" fmla="*/ 449263 h 1349376"/>
              <a:gd name="connsiteX41" fmla="*/ 225425 w 1169988"/>
              <a:gd name="connsiteY41" fmla="*/ 360363 h 1349376"/>
              <a:gd name="connsiteX42" fmla="*/ 269875 w 1169988"/>
              <a:gd name="connsiteY42" fmla="*/ 314325 h 1349376"/>
              <a:gd name="connsiteX43" fmla="*/ 360363 w 1169988"/>
              <a:gd name="connsiteY43" fmla="*/ 360363 h 1349376"/>
              <a:gd name="connsiteX44" fmla="*/ 406400 w 1169988"/>
              <a:gd name="connsiteY44" fmla="*/ 360363 h 1349376"/>
              <a:gd name="connsiteX45" fmla="*/ 360363 w 1169988"/>
              <a:gd name="connsiteY45" fmla="*/ 314325 h 1349376"/>
              <a:gd name="connsiteX46" fmla="*/ 495300 w 1169988"/>
              <a:gd name="connsiteY46" fmla="*/ 269875 h 1349376"/>
              <a:gd name="connsiteX47" fmla="*/ 450850 w 1169988"/>
              <a:gd name="connsiteY47" fmla="*/ 225425 h 1349376"/>
              <a:gd name="connsiteX48" fmla="*/ 495300 w 1169988"/>
              <a:gd name="connsiteY48" fmla="*/ 179388 h 1349376"/>
              <a:gd name="connsiteX49" fmla="*/ 406400 w 1169988"/>
              <a:gd name="connsiteY49" fmla="*/ 134938 h 1349376"/>
              <a:gd name="connsiteX50" fmla="*/ 495300 w 1169988"/>
              <a:gd name="connsiteY50" fmla="*/ 90488 h 1349376"/>
              <a:gd name="connsiteX51" fmla="*/ 676275 w 1169988"/>
              <a:gd name="connsiteY51" fmla="*/ 179388 h 1349376"/>
              <a:gd name="connsiteX52" fmla="*/ 720725 w 1169988"/>
              <a:gd name="connsiteY52" fmla="*/ 134938 h 1349376"/>
              <a:gd name="connsiteX53" fmla="*/ 676275 w 1169988"/>
              <a:gd name="connsiteY53" fmla="*/ 44450 h 1349376"/>
              <a:gd name="connsiteX54" fmla="*/ 720725 w 1169988"/>
              <a:gd name="connsiteY54" fmla="*/ 0 h 1349376"/>
              <a:gd name="connsiteX0" fmla="*/ 720725 w 1169988"/>
              <a:gd name="connsiteY0" fmla="*/ 0 h 1349376"/>
              <a:gd name="connsiteX1" fmla="*/ 811213 w 1169988"/>
              <a:gd name="connsiteY1" fmla="*/ 44450 h 1349376"/>
              <a:gd name="connsiteX2" fmla="*/ 900113 w 1169988"/>
              <a:gd name="connsiteY2" fmla="*/ 179388 h 1349376"/>
              <a:gd name="connsiteX3" fmla="*/ 990600 w 1169988"/>
              <a:gd name="connsiteY3" fmla="*/ 225425 h 1349376"/>
              <a:gd name="connsiteX4" fmla="*/ 900113 w 1169988"/>
              <a:gd name="connsiteY4" fmla="*/ 314325 h 1349376"/>
              <a:gd name="connsiteX5" fmla="*/ 1035050 w 1169988"/>
              <a:gd name="connsiteY5" fmla="*/ 449263 h 1349376"/>
              <a:gd name="connsiteX6" fmla="*/ 990600 w 1169988"/>
              <a:gd name="connsiteY6" fmla="*/ 495301 h 1349376"/>
              <a:gd name="connsiteX7" fmla="*/ 1081088 w 1169988"/>
              <a:gd name="connsiteY7" fmla="*/ 584201 h 1349376"/>
              <a:gd name="connsiteX8" fmla="*/ 1035050 w 1169988"/>
              <a:gd name="connsiteY8" fmla="*/ 584201 h 1349376"/>
              <a:gd name="connsiteX9" fmla="*/ 1081088 w 1169988"/>
              <a:gd name="connsiteY9" fmla="*/ 674688 h 1349376"/>
              <a:gd name="connsiteX10" fmla="*/ 1125538 w 1169988"/>
              <a:gd name="connsiteY10" fmla="*/ 674688 h 1349376"/>
              <a:gd name="connsiteX11" fmla="*/ 1169988 w 1169988"/>
              <a:gd name="connsiteY11" fmla="*/ 765176 h 1349376"/>
              <a:gd name="connsiteX12" fmla="*/ 1035050 w 1169988"/>
              <a:gd name="connsiteY12" fmla="*/ 855663 h 1349376"/>
              <a:gd name="connsiteX13" fmla="*/ 990600 w 1169988"/>
              <a:gd name="connsiteY13" fmla="*/ 855663 h 1349376"/>
              <a:gd name="connsiteX14" fmla="*/ 855663 w 1169988"/>
              <a:gd name="connsiteY14" fmla="*/ 944563 h 1349376"/>
              <a:gd name="connsiteX15" fmla="*/ 855663 w 1169988"/>
              <a:gd name="connsiteY15" fmla="*/ 944563 h 1349376"/>
              <a:gd name="connsiteX16" fmla="*/ 811213 w 1169988"/>
              <a:gd name="connsiteY16" fmla="*/ 990600 h 1349376"/>
              <a:gd name="connsiteX17" fmla="*/ 811213 w 1169988"/>
              <a:gd name="connsiteY17" fmla="*/ 990601 h 1349376"/>
              <a:gd name="connsiteX18" fmla="*/ 811213 w 1169988"/>
              <a:gd name="connsiteY18" fmla="*/ 1035051 h 1349376"/>
              <a:gd name="connsiteX19" fmla="*/ 900113 w 1169988"/>
              <a:gd name="connsiteY19" fmla="*/ 1125539 h 1349376"/>
              <a:gd name="connsiteX20" fmla="*/ 855663 w 1169988"/>
              <a:gd name="connsiteY20" fmla="*/ 1260476 h 1349376"/>
              <a:gd name="connsiteX21" fmla="*/ 765175 w 1169988"/>
              <a:gd name="connsiteY21" fmla="*/ 1260476 h 1349376"/>
              <a:gd name="connsiteX22" fmla="*/ 676275 w 1169988"/>
              <a:gd name="connsiteY22" fmla="*/ 1349376 h 1349376"/>
              <a:gd name="connsiteX23" fmla="*/ 676275 w 1169988"/>
              <a:gd name="connsiteY23" fmla="*/ 1260476 h 1349376"/>
              <a:gd name="connsiteX24" fmla="*/ 630238 w 1169988"/>
              <a:gd name="connsiteY24" fmla="*/ 1169989 h 1349376"/>
              <a:gd name="connsiteX25" fmla="*/ 541338 w 1169988"/>
              <a:gd name="connsiteY25" fmla="*/ 1260476 h 1349376"/>
              <a:gd name="connsiteX26" fmla="*/ 495300 w 1169988"/>
              <a:gd name="connsiteY26" fmla="*/ 1169989 h 1349376"/>
              <a:gd name="connsiteX27" fmla="*/ 360363 w 1169988"/>
              <a:gd name="connsiteY27" fmla="*/ 1169989 h 1349376"/>
              <a:gd name="connsiteX28" fmla="*/ 225425 w 1169988"/>
              <a:gd name="connsiteY28" fmla="*/ 1079501 h 1349376"/>
              <a:gd name="connsiteX29" fmla="*/ 225425 w 1169988"/>
              <a:gd name="connsiteY29" fmla="*/ 1035051 h 1349376"/>
              <a:gd name="connsiteX30" fmla="*/ 269875 w 1169988"/>
              <a:gd name="connsiteY30" fmla="*/ 990601 h 1349376"/>
              <a:gd name="connsiteX31" fmla="*/ 269875 w 1169988"/>
              <a:gd name="connsiteY31" fmla="*/ 900113 h 1349376"/>
              <a:gd name="connsiteX32" fmla="*/ 360363 w 1169988"/>
              <a:gd name="connsiteY32" fmla="*/ 809626 h 1349376"/>
              <a:gd name="connsiteX33" fmla="*/ 315913 w 1169988"/>
              <a:gd name="connsiteY33" fmla="*/ 720726 h 1349376"/>
              <a:gd name="connsiteX34" fmla="*/ 180975 w 1169988"/>
              <a:gd name="connsiteY34" fmla="*/ 720726 h 1349376"/>
              <a:gd name="connsiteX35" fmla="*/ 0 w 1169988"/>
              <a:gd name="connsiteY35" fmla="*/ 630238 h 1349376"/>
              <a:gd name="connsiteX36" fmla="*/ 46038 w 1169988"/>
              <a:gd name="connsiteY36" fmla="*/ 539751 h 1349376"/>
              <a:gd name="connsiteX37" fmla="*/ 0 w 1169988"/>
              <a:gd name="connsiteY37" fmla="*/ 404813 h 1349376"/>
              <a:gd name="connsiteX38" fmla="*/ 180975 w 1169988"/>
              <a:gd name="connsiteY38" fmla="*/ 495301 h 1349376"/>
              <a:gd name="connsiteX39" fmla="*/ 225425 w 1169988"/>
              <a:gd name="connsiteY39" fmla="*/ 449263 h 1349376"/>
              <a:gd name="connsiteX40" fmla="*/ 225425 w 1169988"/>
              <a:gd name="connsiteY40" fmla="*/ 360363 h 1349376"/>
              <a:gd name="connsiteX41" fmla="*/ 269875 w 1169988"/>
              <a:gd name="connsiteY41" fmla="*/ 314325 h 1349376"/>
              <a:gd name="connsiteX42" fmla="*/ 360363 w 1169988"/>
              <a:gd name="connsiteY42" fmla="*/ 360363 h 1349376"/>
              <a:gd name="connsiteX43" fmla="*/ 406400 w 1169988"/>
              <a:gd name="connsiteY43" fmla="*/ 360363 h 1349376"/>
              <a:gd name="connsiteX44" fmla="*/ 360363 w 1169988"/>
              <a:gd name="connsiteY44" fmla="*/ 314325 h 1349376"/>
              <a:gd name="connsiteX45" fmla="*/ 495300 w 1169988"/>
              <a:gd name="connsiteY45" fmla="*/ 269875 h 1349376"/>
              <a:gd name="connsiteX46" fmla="*/ 450850 w 1169988"/>
              <a:gd name="connsiteY46" fmla="*/ 225425 h 1349376"/>
              <a:gd name="connsiteX47" fmla="*/ 495300 w 1169988"/>
              <a:gd name="connsiteY47" fmla="*/ 179388 h 1349376"/>
              <a:gd name="connsiteX48" fmla="*/ 406400 w 1169988"/>
              <a:gd name="connsiteY48" fmla="*/ 134938 h 1349376"/>
              <a:gd name="connsiteX49" fmla="*/ 495300 w 1169988"/>
              <a:gd name="connsiteY49" fmla="*/ 90488 h 1349376"/>
              <a:gd name="connsiteX50" fmla="*/ 676275 w 1169988"/>
              <a:gd name="connsiteY50" fmla="*/ 179388 h 1349376"/>
              <a:gd name="connsiteX51" fmla="*/ 720725 w 1169988"/>
              <a:gd name="connsiteY51" fmla="*/ 134938 h 1349376"/>
              <a:gd name="connsiteX52" fmla="*/ 676275 w 1169988"/>
              <a:gd name="connsiteY52" fmla="*/ 44450 h 1349376"/>
              <a:gd name="connsiteX53" fmla="*/ 720725 w 1169988"/>
              <a:gd name="connsiteY53" fmla="*/ 0 h 134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169988" h="1349376">
                <a:moveTo>
                  <a:pt x="720725" y="0"/>
                </a:moveTo>
                <a:lnTo>
                  <a:pt x="811213" y="44450"/>
                </a:lnTo>
                <a:lnTo>
                  <a:pt x="900113" y="179388"/>
                </a:lnTo>
                <a:lnTo>
                  <a:pt x="990600" y="225425"/>
                </a:lnTo>
                <a:lnTo>
                  <a:pt x="900113" y="314325"/>
                </a:lnTo>
                <a:lnTo>
                  <a:pt x="1035050" y="449263"/>
                </a:lnTo>
                <a:lnTo>
                  <a:pt x="990600" y="495301"/>
                </a:lnTo>
                <a:lnTo>
                  <a:pt x="1081088" y="584201"/>
                </a:lnTo>
                <a:lnTo>
                  <a:pt x="1035050" y="584201"/>
                </a:lnTo>
                <a:lnTo>
                  <a:pt x="1081088" y="674688"/>
                </a:lnTo>
                <a:lnTo>
                  <a:pt x="1125538" y="674688"/>
                </a:lnTo>
                <a:lnTo>
                  <a:pt x="1169988" y="765176"/>
                </a:lnTo>
                <a:lnTo>
                  <a:pt x="1035050" y="855663"/>
                </a:lnTo>
                <a:lnTo>
                  <a:pt x="990600" y="855663"/>
                </a:lnTo>
                <a:lnTo>
                  <a:pt x="855663" y="944563"/>
                </a:lnTo>
                <a:lnTo>
                  <a:pt x="855663" y="944563"/>
                </a:lnTo>
                <a:lnTo>
                  <a:pt x="811213" y="990600"/>
                </a:lnTo>
                <a:lnTo>
                  <a:pt x="811213" y="990601"/>
                </a:lnTo>
                <a:lnTo>
                  <a:pt x="811213" y="1035051"/>
                </a:lnTo>
                <a:lnTo>
                  <a:pt x="900113" y="1125539"/>
                </a:lnTo>
                <a:lnTo>
                  <a:pt x="855663" y="1260476"/>
                </a:lnTo>
                <a:lnTo>
                  <a:pt x="765175" y="1260476"/>
                </a:lnTo>
                <a:lnTo>
                  <a:pt x="676275" y="1349376"/>
                </a:lnTo>
                <a:lnTo>
                  <a:pt x="676275" y="1260476"/>
                </a:lnTo>
                <a:lnTo>
                  <a:pt x="630238" y="1169989"/>
                </a:lnTo>
                <a:lnTo>
                  <a:pt x="541338" y="1260476"/>
                </a:lnTo>
                <a:lnTo>
                  <a:pt x="495300" y="1169989"/>
                </a:lnTo>
                <a:lnTo>
                  <a:pt x="360363" y="1169989"/>
                </a:lnTo>
                <a:lnTo>
                  <a:pt x="225425" y="1079501"/>
                </a:lnTo>
                <a:lnTo>
                  <a:pt x="225425" y="1035051"/>
                </a:lnTo>
                <a:lnTo>
                  <a:pt x="269875" y="990601"/>
                </a:lnTo>
                <a:lnTo>
                  <a:pt x="269875" y="900113"/>
                </a:lnTo>
                <a:lnTo>
                  <a:pt x="360363" y="809626"/>
                </a:lnTo>
                <a:lnTo>
                  <a:pt x="315913" y="720726"/>
                </a:lnTo>
                <a:lnTo>
                  <a:pt x="180975" y="720726"/>
                </a:lnTo>
                <a:lnTo>
                  <a:pt x="0" y="630238"/>
                </a:lnTo>
                <a:lnTo>
                  <a:pt x="46038" y="539751"/>
                </a:lnTo>
                <a:lnTo>
                  <a:pt x="0" y="404813"/>
                </a:lnTo>
                <a:lnTo>
                  <a:pt x="180975" y="495301"/>
                </a:lnTo>
                <a:lnTo>
                  <a:pt x="225425" y="449263"/>
                </a:lnTo>
                <a:lnTo>
                  <a:pt x="225425" y="360363"/>
                </a:lnTo>
                <a:lnTo>
                  <a:pt x="269875" y="314325"/>
                </a:lnTo>
                <a:lnTo>
                  <a:pt x="360363" y="360363"/>
                </a:lnTo>
                <a:lnTo>
                  <a:pt x="406400" y="360363"/>
                </a:lnTo>
                <a:lnTo>
                  <a:pt x="360363" y="314325"/>
                </a:lnTo>
                <a:lnTo>
                  <a:pt x="495300" y="269875"/>
                </a:lnTo>
                <a:lnTo>
                  <a:pt x="450850" y="225425"/>
                </a:lnTo>
                <a:lnTo>
                  <a:pt x="495300" y="179388"/>
                </a:lnTo>
                <a:lnTo>
                  <a:pt x="406400" y="134938"/>
                </a:lnTo>
                <a:lnTo>
                  <a:pt x="495300" y="90488"/>
                </a:lnTo>
                <a:lnTo>
                  <a:pt x="676275" y="179388"/>
                </a:lnTo>
                <a:lnTo>
                  <a:pt x="720725" y="134938"/>
                </a:lnTo>
                <a:lnTo>
                  <a:pt x="676275" y="44450"/>
                </a:lnTo>
                <a:lnTo>
                  <a:pt x="720725" y="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3175"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 sz="1283">
              <a:solidFill>
                <a:schemeClr val="tx1"/>
              </a:solidFill>
            </a:endParaRPr>
          </a:p>
        </p:txBody>
      </p: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1739486E-2B08-43FF-81A3-39B9564C5B1F}"/>
              </a:ext>
            </a:extLst>
          </p:cNvPr>
          <p:cNvGrpSpPr/>
          <p:nvPr/>
        </p:nvGrpSpPr>
        <p:grpSpPr>
          <a:xfrm>
            <a:off x="2076042" y="2564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7CCF2F3D-8708-4B80-839C-8C80905DAE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小鹿野町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F1339334-B4C2-4AF0-8BDB-656576DDC6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7E2861F7-9278-469F-ACF7-85C53F57E0F9}"/>
              </a:ext>
            </a:extLst>
          </p:cNvPr>
          <p:cNvGrpSpPr/>
          <p:nvPr/>
        </p:nvGrpSpPr>
        <p:grpSpPr>
          <a:xfrm>
            <a:off x="3277697" y="46925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CA19EA88-C605-436F-839D-AAE6A38C07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岩槻区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E057C3F3-42FC-48AD-96E9-6473E0BC7F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761B2E49-39EF-42D3-B877-3A78ACD24CFC}"/>
              </a:ext>
            </a:extLst>
          </p:cNvPr>
          <p:cNvGrpSpPr/>
          <p:nvPr/>
        </p:nvGrpSpPr>
        <p:grpSpPr>
          <a:xfrm>
            <a:off x="2505910" y="46925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B78ED3A9-D89F-4362-A353-7F20908BF5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見沼区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5E216926-2A95-466E-9242-0B7781D56F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A399D5E6-0D57-49D2-866E-5326FDC055DA}"/>
              </a:ext>
            </a:extLst>
          </p:cNvPr>
          <p:cNvGrpSpPr/>
          <p:nvPr/>
        </p:nvGrpSpPr>
        <p:grpSpPr>
          <a:xfrm>
            <a:off x="1734122" y="46925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1C165C69-1B85-4181-8591-495B6FF431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9AFDF289-03D2-487B-81B7-DFBDBDE154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E1DA88EC-A372-40A0-B918-9AD5D7374807}"/>
              </a:ext>
            </a:extLst>
          </p:cNvPr>
          <p:cNvGrpSpPr/>
          <p:nvPr/>
        </p:nvGrpSpPr>
        <p:grpSpPr>
          <a:xfrm>
            <a:off x="3225910" y="55506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04B683D7-5378-4497-B7EC-7B3E723D42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41D04473-7282-40CC-95C3-7B534B1448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7EDEED18-E3FD-4AC1-B9F1-3A45E5529F0C}"/>
              </a:ext>
            </a:extLst>
          </p:cNvPr>
          <p:cNvGrpSpPr/>
          <p:nvPr/>
        </p:nvGrpSpPr>
        <p:grpSpPr>
          <a:xfrm>
            <a:off x="2128406" y="51791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A883D8BE-AFB4-4752-9757-9C3B3D0D00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73FDE9C9-1C66-4279-9E73-708A3D6495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B2A8504B-4F52-41D7-9F12-838E39D5F1B5}"/>
              </a:ext>
            </a:extLst>
          </p:cNvPr>
          <p:cNvGrpSpPr/>
          <p:nvPr/>
        </p:nvGrpSpPr>
        <p:grpSpPr>
          <a:xfrm>
            <a:off x="1356618" y="51791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04780687-5A62-42BD-9402-7B78CEE18A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09A329BC-F939-48FB-99A7-65101AD951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D2663CC7-31BC-442F-A4B2-F976DC7304B2}"/>
              </a:ext>
            </a:extLst>
          </p:cNvPr>
          <p:cNvGrpSpPr/>
          <p:nvPr/>
        </p:nvGrpSpPr>
        <p:grpSpPr>
          <a:xfrm>
            <a:off x="2438798" y="56741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0B651A5A-69D7-42C7-9456-07D384B226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浦和区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422B3B05-3F2A-4585-A41F-7357AB9266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A62A6EA1-7B0E-4E1B-A20B-970204009D55}"/>
              </a:ext>
            </a:extLst>
          </p:cNvPr>
          <p:cNvGrpSpPr/>
          <p:nvPr/>
        </p:nvGrpSpPr>
        <p:grpSpPr>
          <a:xfrm>
            <a:off x="1667011" y="56741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370815E0-11E4-438E-961E-C1E9F4C5DB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60A15917-3323-4826-BC16-3A4AE1985E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BAFFCBB9-1054-4E4A-A75C-6EACD2E9F23E}"/>
              </a:ext>
            </a:extLst>
          </p:cNvPr>
          <p:cNvGrpSpPr/>
          <p:nvPr/>
        </p:nvGrpSpPr>
        <p:grpSpPr>
          <a:xfrm>
            <a:off x="895223" y="56741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A0967144-3455-45A9-BAED-50F2AC3DC6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80FA9274-52BA-47C4-8EEC-757F2FC01C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D1122A84-D535-4776-984B-AF05E475C8FE}"/>
              </a:ext>
            </a:extLst>
          </p:cNvPr>
          <p:cNvGrpSpPr/>
          <p:nvPr/>
        </p:nvGrpSpPr>
        <p:grpSpPr>
          <a:xfrm>
            <a:off x="2287796" y="62697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A71FA990-3ECF-4BD1-9FB6-690B26663B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00BCAD53-1582-4BD7-9728-9B751CECC1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A7C75810-E6E5-4CF0-B055-1EB080C61E4A}"/>
              </a:ext>
            </a:extLst>
          </p:cNvPr>
          <p:cNvGrpSpPr/>
          <p:nvPr/>
        </p:nvGrpSpPr>
        <p:grpSpPr>
          <a:xfrm>
            <a:off x="7385215" y="3863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15021455-A07F-4F89-B999-D8F454134E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さいたま市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0E8BB22B-676D-4A2F-817F-4BAF732000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546EA826-EE6F-4840-A7F4-1EBDBFB464D5}"/>
              </a:ext>
            </a:extLst>
          </p:cNvPr>
          <p:cNvGrpSpPr/>
          <p:nvPr/>
        </p:nvGrpSpPr>
        <p:grpSpPr>
          <a:xfrm>
            <a:off x="1553460" y="3336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70F933C8-F161-47D2-B184-66B7ED7FF9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97444466-719C-422C-982E-91D4CEF407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9846AD02-434F-4002-A79B-7E479DA9A897}"/>
              </a:ext>
            </a:extLst>
          </p:cNvPr>
          <p:cNvGrpSpPr/>
          <p:nvPr/>
        </p:nvGrpSpPr>
        <p:grpSpPr>
          <a:xfrm>
            <a:off x="6801250" y="801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C8FEF938-9A88-4E1E-9630-CA3EAB1952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羽生市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DAE1D61D-D6DD-4E10-9F20-8DBD37DC24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780B542A-59FB-46B9-8056-7FBDE9AF7795}"/>
              </a:ext>
            </a:extLst>
          </p:cNvPr>
          <p:cNvGrpSpPr/>
          <p:nvPr/>
        </p:nvGrpSpPr>
        <p:grpSpPr>
          <a:xfrm>
            <a:off x="6415012" y="12896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1177EC7D-2EB5-44ED-B69B-7B28D4D2D4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行田市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FA11F832-7CF9-4B6E-B0A6-04E93FF521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65868DAB-131C-4BD5-99AB-F0F36EF06B96}"/>
              </a:ext>
            </a:extLst>
          </p:cNvPr>
          <p:cNvGrpSpPr/>
          <p:nvPr/>
        </p:nvGrpSpPr>
        <p:grpSpPr>
          <a:xfrm>
            <a:off x="7186800" y="12896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A8F3CF1C-A2EE-4DDB-91CC-D8AEA0D77C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加須市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70BF2623-6310-4AF3-9DFD-6D2CC83F51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7990A454-2065-453A-A84D-4EDCAA539BCA}"/>
              </a:ext>
            </a:extLst>
          </p:cNvPr>
          <p:cNvGrpSpPr/>
          <p:nvPr/>
        </p:nvGrpSpPr>
        <p:grpSpPr>
          <a:xfrm>
            <a:off x="4586213" y="962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911A8A8B-9FF3-4D18-A276-A9376E1AFD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深谷市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7D2F35CF-AD7B-4986-868C-17ABE05907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28DB89E4-BF23-4761-B956-4F4942F4D8BE}"/>
              </a:ext>
            </a:extLst>
          </p:cNvPr>
          <p:cNvGrpSpPr/>
          <p:nvPr/>
        </p:nvGrpSpPr>
        <p:grpSpPr>
          <a:xfrm>
            <a:off x="5391556" y="962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9C5907D1-8E37-4358-9480-43C1B35962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熊谷市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C1897233-6584-4745-B9F4-EE302DAE2A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F3B21DA6-5E1F-4D58-9657-CFB6A3D34AF0}"/>
              </a:ext>
            </a:extLst>
          </p:cNvPr>
          <p:cNvGrpSpPr/>
          <p:nvPr/>
        </p:nvGrpSpPr>
        <p:grpSpPr>
          <a:xfrm>
            <a:off x="7270689" y="18590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8BD1E457-70E6-48ED-9889-14058599A3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dirty="0">
                  <a:solidFill>
                    <a:schemeClr val="tx1"/>
                  </a:solidFill>
                  <a:effectLst/>
                </a:rPr>
                <a:t>久喜市</a:t>
              </a: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5F04D2CF-0976-4778-A434-0B4D51367C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D1A1800A-38E8-49A4-B211-7262D4A2E49C}"/>
              </a:ext>
            </a:extLst>
          </p:cNvPr>
          <p:cNvGrpSpPr/>
          <p:nvPr/>
        </p:nvGrpSpPr>
        <p:grpSpPr>
          <a:xfrm>
            <a:off x="8042477" y="18590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28C3CA6E-05C7-44DC-B8FB-BD73ED2AC5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幸手市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F1005DDC-FF3A-4553-9FD9-AD62DFA255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38221206-6B9E-4FFF-B93E-F52EE7E728EF}"/>
              </a:ext>
            </a:extLst>
          </p:cNvPr>
          <p:cNvGrpSpPr/>
          <p:nvPr/>
        </p:nvGrpSpPr>
        <p:grpSpPr>
          <a:xfrm>
            <a:off x="3655035" y="1822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75751725-BD26-4712-BDF1-9F0BD6390B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上里町</a:t>
              </a:r>
            </a:p>
          </p:txBody>
        </p:sp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A326F63D-254F-47FC-867B-1A9AEC724A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B6267932-4847-4D01-A1A1-7F2A9D9B6EBA}"/>
              </a:ext>
            </a:extLst>
          </p:cNvPr>
          <p:cNvGrpSpPr/>
          <p:nvPr/>
        </p:nvGrpSpPr>
        <p:grpSpPr>
          <a:xfrm>
            <a:off x="3235586" y="6688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D27B10CD-4FB5-41A1-9413-3C38F38017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神川町</a:t>
              </a:r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FBC458B3-5918-4097-B819-20519E4A37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C9751AF4-FC43-438E-B8CC-CD087D74FF02}"/>
              </a:ext>
            </a:extLst>
          </p:cNvPr>
          <p:cNvGrpSpPr/>
          <p:nvPr/>
        </p:nvGrpSpPr>
        <p:grpSpPr>
          <a:xfrm>
            <a:off x="3042639" y="11805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046E448B-4037-4C51-9F9D-470172208E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本庄市</a:t>
              </a:r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7242FB64-D2A5-4274-9F76-009B649443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448F649C-B4B4-40CA-BD52-3699B1417410}"/>
              </a:ext>
            </a:extLst>
          </p:cNvPr>
          <p:cNvGrpSpPr/>
          <p:nvPr/>
        </p:nvGrpSpPr>
        <p:grpSpPr>
          <a:xfrm>
            <a:off x="3822815" y="11805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574E78B3-251F-4C13-BF24-D6A48B7954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BCB170F8-BE10-45CF-9694-A6590B8B36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D2BD6D8D-1A5F-4B31-A7AF-1FABAE98DB5E}"/>
              </a:ext>
            </a:extLst>
          </p:cNvPr>
          <p:cNvGrpSpPr/>
          <p:nvPr/>
        </p:nvGrpSpPr>
        <p:grpSpPr>
          <a:xfrm>
            <a:off x="3894230" y="37825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7905A05E-7F09-4DFD-BD9C-A06078D2FE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飯能市</a:t>
              </a:r>
            </a:p>
          </p:txBody>
        </p:sp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E3407A4B-2ED6-4323-AE2E-B03402467B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E503DA8B-AC7C-48EC-BF9B-5CB520FAE40D}"/>
              </a:ext>
            </a:extLst>
          </p:cNvPr>
          <p:cNvGrpSpPr/>
          <p:nvPr/>
        </p:nvGrpSpPr>
        <p:grpSpPr>
          <a:xfrm>
            <a:off x="3155058" y="1651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4A7323DB-693E-48BB-ACBB-BA39AA9F1A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長瀞町</a:t>
              </a:r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20983F0F-921B-46A8-A3E8-460B2ACD40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508C0E2B-6B5A-4EF7-B559-0060883D9A76}"/>
              </a:ext>
            </a:extLst>
          </p:cNvPr>
          <p:cNvGrpSpPr/>
          <p:nvPr/>
        </p:nvGrpSpPr>
        <p:grpSpPr>
          <a:xfrm>
            <a:off x="5832796" y="50598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F3AD9C70-63E4-41A4-8F2C-8F5ACF08C7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所沢市</a:t>
              </a: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22769B6F-2410-4FD8-98C6-304F2C571F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C9B89154-6FB0-4EDA-9F58-CDA4A99B2514}"/>
              </a:ext>
            </a:extLst>
          </p:cNvPr>
          <p:cNvGrpSpPr/>
          <p:nvPr/>
        </p:nvGrpSpPr>
        <p:grpSpPr>
          <a:xfrm>
            <a:off x="3155058" y="2121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E1DB123C-1867-4FE6-8363-5136568B7C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皆野町</a:t>
              </a: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F7FC2926-7D76-48AF-A618-824D1D39EF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E5428D98-D68B-49CF-80A4-C834DAA9913E}"/>
              </a:ext>
            </a:extLst>
          </p:cNvPr>
          <p:cNvGrpSpPr/>
          <p:nvPr/>
        </p:nvGrpSpPr>
        <p:grpSpPr>
          <a:xfrm>
            <a:off x="3918456" y="1651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80A96233-8325-4267-9CC7-6F323F6B1E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寄居町</a:t>
              </a: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02BE1CCB-80F2-4B53-AE7F-737A2252D7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267AEC0F-26F7-4A0B-B4B9-04F15C53A01D}"/>
              </a:ext>
            </a:extLst>
          </p:cNvPr>
          <p:cNvGrpSpPr/>
          <p:nvPr/>
        </p:nvGrpSpPr>
        <p:grpSpPr>
          <a:xfrm>
            <a:off x="3918456" y="2121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9C6358D0-8E62-4019-B3E7-BE55776CB0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東秩父村</a:t>
              </a: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94D78255-C967-4BD2-B09F-78F6EE0094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EC4D8C04-9FD2-49F3-921D-138C5BE0B5B5}"/>
              </a:ext>
            </a:extLst>
          </p:cNvPr>
          <p:cNvGrpSpPr/>
          <p:nvPr/>
        </p:nvGrpSpPr>
        <p:grpSpPr>
          <a:xfrm>
            <a:off x="6339511" y="18590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58EC9B25-1A11-4BA6-AB77-813E0FAE4D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鴻巣市</a:t>
              </a: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68D81D32-B677-4FD1-A0B1-CE44E80083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3F45D17F-CBBA-409A-BC5B-7A65015F785E}"/>
              </a:ext>
            </a:extLst>
          </p:cNvPr>
          <p:cNvGrpSpPr/>
          <p:nvPr/>
        </p:nvGrpSpPr>
        <p:grpSpPr>
          <a:xfrm>
            <a:off x="4685757" y="1651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3BB9381B-A7A6-4E7E-8427-8A76967D35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小川町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E5A36BBB-4BA0-47D6-8B80-4BB406892D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60BB4894-17A5-4423-9394-6C4826D67B83}"/>
              </a:ext>
            </a:extLst>
          </p:cNvPr>
          <p:cNvGrpSpPr/>
          <p:nvPr/>
        </p:nvGrpSpPr>
        <p:grpSpPr>
          <a:xfrm>
            <a:off x="5457959" y="1651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26552AC3-E2AB-460D-9CF8-0EB1D8CB7A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滑川町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33D8A4AE-3F2B-4B31-96C9-CF8B84555B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BECA83D9-DB4A-48E6-9919-A4557F66A4E3}"/>
              </a:ext>
            </a:extLst>
          </p:cNvPr>
          <p:cNvGrpSpPr/>
          <p:nvPr/>
        </p:nvGrpSpPr>
        <p:grpSpPr>
          <a:xfrm>
            <a:off x="4685757" y="21382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0A00FBC4-A7D2-403B-B0A6-92AA7ADEB9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嵐山町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1971BFB6-B2A3-445B-9C0C-5205320685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052FBA63-C56B-40B6-A2B1-22357C210F34}"/>
              </a:ext>
            </a:extLst>
          </p:cNvPr>
          <p:cNvGrpSpPr/>
          <p:nvPr/>
        </p:nvGrpSpPr>
        <p:grpSpPr>
          <a:xfrm>
            <a:off x="7303926" y="23288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DFDA35C6-CA35-4109-A81C-ABAD73CAE5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白岡町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3D7AFAB7-8A13-45B2-AB5F-1D75C8BEE4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C73BCF9A-BF8F-4663-B30B-04962D371889}"/>
              </a:ext>
            </a:extLst>
          </p:cNvPr>
          <p:cNvGrpSpPr/>
          <p:nvPr/>
        </p:nvGrpSpPr>
        <p:grpSpPr>
          <a:xfrm>
            <a:off x="8067325" y="23288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CA330E14-8E21-4E9A-B14E-088B85E1A9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宮伏町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D4C4456C-EEDB-4EFD-9C83-64B0C2BDF4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DF831730-CD8A-402F-AE39-F85A26DD0739}"/>
              </a:ext>
            </a:extLst>
          </p:cNvPr>
          <p:cNvGrpSpPr/>
          <p:nvPr/>
        </p:nvGrpSpPr>
        <p:grpSpPr>
          <a:xfrm>
            <a:off x="8830723" y="23288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3ABE07E0-F1D0-4DD5-A678-DD0AE6DADF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杉戸町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C6D71D0F-649F-485C-887B-DBBA0D9595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48B612A0-0453-43F2-BF0E-1209F0DD95C1}"/>
              </a:ext>
            </a:extLst>
          </p:cNvPr>
          <p:cNvGrpSpPr/>
          <p:nvPr/>
        </p:nvGrpSpPr>
        <p:grpSpPr>
          <a:xfrm>
            <a:off x="3910656" y="26248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97627469-EF4A-4926-926D-78F16C0977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ときがわ町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9C9659FD-71B5-4182-A115-3F2A144B4D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AAD1D531-70EC-4FD9-9748-356EDA82C72F}"/>
              </a:ext>
            </a:extLst>
          </p:cNvPr>
          <p:cNvGrpSpPr/>
          <p:nvPr/>
        </p:nvGrpSpPr>
        <p:grpSpPr>
          <a:xfrm>
            <a:off x="3123322" y="28765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23D6081C-AA75-4342-B5C0-44E39E9CBB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横瀬町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7B45031E-6ECC-4B69-8673-4ECFBDC2B2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00C022DC-CFDF-4209-BC11-EE5319AB4664}"/>
              </a:ext>
            </a:extLst>
          </p:cNvPr>
          <p:cNvGrpSpPr/>
          <p:nvPr/>
        </p:nvGrpSpPr>
        <p:grpSpPr>
          <a:xfrm>
            <a:off x="4685757" y="26248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1B5FE95C-C3CD-478B-B212-2465BCF0B5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鳩山町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20573CBF-A3FD-4FFA-8B0E-F4FB2914AE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C0281E1E-5D8A-4A8D-921A-9ACBB6B29D50}"/>
              </a:ext>
            </a:extLst>
          </p:cNvPr>
          <p:cNvGrpSpPr/>
          <p:nvPr/>
        </p:nvGrpSpPr>
        <p:grpSpPr>
          <a:xfrm>
            <a:off x="3893878" y="31114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306B6F59-AF52-466E-8260-84D22FCEF8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越生町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4ADAFE20-CA23-4ECB-83E9-587902B0F7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B16C0E85-E63B-4592-80EF-4147FA3DA5AE}"/>
              </a:ext>
            </a:extLst>
          </p:cNvPr>
          <p:cNvGrpSpPr/>
          <p:nvPr/>
        </p:nvGrpSpPr>
        <p:grpSpPr>
          <a:xfrm>
            <a:off x="4685757" y="31114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4C3920CA-A872-4204-A219-78B5BBEC3A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毛呂山町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4A47948F-8E9B-4697-BF58-C301658592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5DE182F6-E32E-4CC5-A4A9-E7F92EFDA73F}"/>
              </a:ext>
            </a:extLst>
          </p:cNvPr>
          <p:cNvGrpSpPr/>
          <p:nvPr/>
        </p:nvGrpSpPr>
        <p:grpSpPr>
          <a:xfrm>
            <a:off x="8845504" y="27902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7EB42E0B-4228-43AA-9871-B1E5BA1755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春日部市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9149FD20-01FC-4D37-B572-13A5DBEB6F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6FDB1E8D-74FC-4941-AF39-1C53B05447C3}"/>
              </a:ext>
            </a:extLst>
          </p:cNvPr>
          <p:cNvGrpSpPr/>
          <p:nvPr/>
        </p:nvGrpSpPr>
        <p:grpSpPr>
          <a:xfrm>
            <a:off x="8834304" y="32600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1772DA06-9D39-40CE-9C06-8518FA9ACA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松伏町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D689923A-988D-4FFA-BC40-31D64EBF44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B21E4788-93B3-48B1-BA49-3CD3BA0E6065}"/>
              </a:ext>
            </a:extLst>
          </p:cNvPr>
          <p:cNvGrpSpPr/>
          <p:nvPr/>
        </p:nvGrpSpPr>
        <p:grpSpPr>
          <a:xfrm>
            <a:off x="8260590" y="37298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712337F2-04E1-4E88-81AB-EC3183822F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越谷市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C17CDB91-373D-47DA-9D97-EA20F1994D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37D05EDD-63C1-47A1-9177-9E5675A202A4}"/>
              </a:ext>
            </a:extLst>
          </p:cNvPr>
          <p:cNvGrpSpPr/>
          <p:nvPr/>
        </p:nvGrpSpPr>
        <p:grpSpPr>
          <a:xfrm>
            <a:off x="9023988" y="37298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0F5FBF4C-6104-4C83-8843-30289B64C2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吉川市</a:t>
              </a:r>
            </a:p>
          </p:txBody>
        </p: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662DDE62-E38B-4D89-A9A9-D6F709C876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D7266108-5A0B-4994-9422-6C91E0AFF7A9}"/>
              </a:ext>
            </a:extLst>
          </p:cNvPr>
          <p:cNvGrpSpPr/>
          <p:nvPr/>
        </p:nvGrpSpPr>
        <p:grpSpPr>
          <a:xfrm>
            <a:off x="8260590" y="41996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E53A2871-2B50-463E-AB5F-CC6F3F2EE3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草加市</a:t>
              </a:r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4A58F169-03D5-4E0D-ACE7-8FE60CB9D4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756A186E-4E14-42AE-9A8E-4CFBCBFF3A27}"/>
              </a:ext>
            </a:extLst>
          </p:cNvPr>
          <p:cNvGrpSpPr/>
          <p:nvPr/>
        </p:nvGrpSpPr>
        <p:grpSpPr>
          <a:xfrm>
            <a:off x="9023988" y="41996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9879B40D-3E7A-49F5-B57F-1B82E0C05C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三郷市</a:t>
              </a: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64F420D8-D0BD-4EB1-90A3-7256DBDE13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D9ED4899-D657-48AE-8241-3B4B94009ED6}"/>
              </a:ext>
            </a:extLst>
          </p:cNvPr>
          <p:cNvGrpSpPr/>
          <p:nvPr/>
        </p:nvGrpSpPr>
        <p:grpSpPr>
          <a:xfrm>
            <a:off x="8260590" y="46693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0E7C4D01-2E5F-4D03-8F8A-BB2ECC7E12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川口市</a:t>
              </a:r>
            </a:p>
          </p:txBody>
        </p:sp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52C8924A-19AA-47EC-B0DB-73FCFAE225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47210D8E-BC0F-460D-B96B-D7E8E87ADAD9}"/>
              </a:ext>
            </a:extLst>
          </p:cNvPr>
          <p:cNvGrpSpPr/>
          <p:nvPr/>
        </p:nvGrpSpPr>
        <p:grpSpPr>
          <a:xfrm>
            <a:off x="9023988" y="46693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27D3E46A-0EE2-4D5B-A240-D6A29FCAAA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八潮市</a:t>
              </a:r>
            </a:p>
          </p:txBody>
        </p:sp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A15A7BAC-65BF-4B70-964B-5F2C0774C9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99BF6576-F27B-4361-A19F-5A499C3A21FE}"/>
              </a:ext>
            </a:extLst>
          </p:cNvPr>
          <p:cNvGrpSpPr/>
          <p:nvPr/>
        </p:nvGrpSpPr>
        <p:grpSpPr>
          <a:xfrm>
            <a:off x="4685757" y="36315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224F1729-E9C6-48BC-B15E-EB97E7CDD8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日高市</a:t>
              </a:r>
            </a:p>
          </p:txBody>
        </p:sp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7B357B64-3F5A-48C4-AD03-217B3C6323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3D08FE1B-AF8C-4282-9995-0A2CFDE633AC}"/>
              </a:ext>
            </a:extLst>
          </p:cNvPr>
          <p:cNvGrpSpPr/>
          <p:nvPr/>
        </p:nvGrpSpPr>
        <p:grpSpPr>
          <a:xfrm>
            <a:off x="5010308" y="41109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E433DFA5-9CB6-4822-8013-863A086B41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狭山市</a:t>
              </a:r>
            </a:p>
          </p:txBody>
        </p:sp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4A5D5BC9-9409-42E6-AA75-F662371676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A77F4BA7-7AA3-413E-A7B4-10E1B6CC84BE}"/>
              </a:ext>
            </a:extLst>
          </p:cNvPr>
          <p:cNvGrpSpPr/>
          <p:nvPr/>
        </p:nvGrpSpPr>
        <p:grpSpPr>
          <a:xfrm>
            <a:off x="6624737" y="48002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4ACEA42C-A6B3-4A32-9F4E-89FAE8089A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朝霞市</a:t>
              </a:r>
            </a:p>
          </p:txBody>
        </p:sp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6ECFF794-40B6-44B6-8072-30F3225264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9A3FA484-BA6F-44CA-AE91-5EE7E6270BC5}"/>
              </a:ext>
            </a:extLst>
          </p:cNvPr>
          <p:cNvGrpSpPr/>
          <p:nvPr/>
        </p:nvGrpSpPr>
        <p:grpSpPr>
          <a:xfrm>
            <a:off x="7388135" y="48002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BE2D2DA1-A399-4F0D-84C1-D3E2505AC3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戸田市</a:t>
              </a:r>
            </a:p>
          </p:txBody>
        </p: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47D235D7-7A8D-4A9E-A41B-DC10B773D9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CF7DFF2A-235D-4F8C-AC26-CAACBFDBC632}"/>
              </a:ext>
            </a:extLst>
          </p:cNvPr>
          <p:cNvGrpSpPr/>
          <p:nvPr/>
        </p:nvGrpSpPr>
        <p:grpSpPr>
          <a:xfrm>
            <a:off x="6624737" y="52672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6C9D9164-BCBC-4D98-A0BE-6D4B3D6939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新座市</a:t>
              </a:r>
            </a:p>
          </p:txBody>
        </p:sp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71B24009-EBCD-48C9-B2E6-2881FA3374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3F3836C8-08EB-4381-B3D3-15729AB737D7}"/>
              </a:ext>
            </a:extLst>
          </p:cNvPr>
          <p:cNvGrpSpPr/>
          <p:nvPr/>
        </p:nvGrpSpPr>
        <p:grpSpPr>
          <a:xfrm>
            <a:off x="7388135" y="52672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C7788143-7042-4063-B104-94160A5CF1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和光市</a:t>
              </a:r>
            </a:p>
          </p:txBody>
        </p:sp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B5434DAB-B6C8-4DF1-8491-9854D5A2A0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63A15391-3234-402B-B57B-FC5E76600138}"/>
              </a:ext>
            </a:extLst>
          </p:cNvPr>
          <p:cNvGrpSpPr/>
          <p:nvPr/>
        </p:nvGrpSpPr>
        <p:grpSpPr>
          <a:xfrm>
            <a:off x="5832796" y="45901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95FC8D66-ED24-48E0-B93B-DCEDC51617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三芳町</a:t>
              </a:r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30592A45-DB8F-4D11-9B07-3ED21F0756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E8659366-3FE9-473D-B3E9-D7ED4178CD3C}"/>
              </a:ext>
            </a:extLst>
          </p:cNvPr>
          <p:cNvGrpSpPr/>
          <p:nvPr/>
        </p:nvGrpSpPr>
        <p:grpSpPr>
          <a:xfrm>
            <a:off x="6624737" y="4330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30D08AA1-4173-4196-94E4-3F48033FAA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志木市</a:t>
              </a:r>
            </a:p>
          </p:txBody>
        </p: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D089794A-34FF-48C7-A084-9B0FF537C5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C5DF091E-96DD-4879-829D-C995435A1F53}"/>
              </a:ext>
            </a:extLst>
          </p:cNvPr>
          <p:cNvGrpSpPr/>
          <p:nvPr/>
        </p:nvGrpSpPr>
        <p:grpSpPr>
          <a:xfrm>
            <a:off x="7388135" y="4330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879BA7FF-B57B-4521-8CD5-D6DA3CD0AD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蕨市</a:t>
              </a:r>
            </a:p>
          </p:txBody>
        </p:sp>
        <p:sp>
          <p:nvSpPr>
            <p:cNvPr id="345" name="四角形: 上の 2 つの角を丸める 344">
              <a:extLst>
                <a:ext uri="{FF2B5EF4-FFF2-40B4-BE49-F238E27FC236}">
                  <a16:creationId xmlns:a16="http://schemas.microsoft.com/office/drawing/2014/main" id="{9A6CCAD0-A2C3-4045-BDF9-685519E1C6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1FC5B392-B8B5-4304-A52D-3C152A2C55DB}"/>
              </a:ext>
            </a:extLst>
          </p:cNvPr>
          <p:cNvGrpSpPr/>
          <p:nvPr/>
        </p:nvGrpSpPr>
        <p:grpSpPr>
          <a:xfrm>
            <a:off x="5820210" y="41203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4CA92631-98F4-4CD0-87F4-3E9CB76BCF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ふじみ野市</a:t>
              </a:r>
            </a:p>
          </p:txBody>
        </p: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FCED3269-2441-4ACF-A532-BB4F27D85D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46900D3F-8B75-4103-9752-731CDF69949E}"/>
              </a:ext>
            </a:extLst>
          </p:cNvPr>
          <p:cNvGrpSpPr/>
          <p:nvPr/>
        </p:nvGrpSpPr>
        <p:grpSpPr>
          <a:xfrm>
            <a:off x="6583608" y="38606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4C13EA3D-CB1D-4814-8EEF-4DABC963B7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富士見市</a:t>
              </a:r>
            </a:p>
          </p:txBody>
        </p:sp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F008065D-EC7C-4144-8D72-B45E5C6AD1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A889D7DE-47B3-4C21-A7DA-889127EFC94A}"/>
              </a:ext>
            </a:extLst>
          </p:cNvPr>
          <p:cNvGrpSpPr/>
          <p:nvPr/>
        </p:nvGrpSpPr>
        <p:grpSpPr>
          <a:xfrm>
            <a:off x="5457959" y="21382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28D36BA2-CD86-483F-8EBA-D23C60F784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東松山市</a:t>
              </a:r>
            </a:p>
          </p:txBody>
        </p:sp>
        <p:sp>
          <p:nvSpPr>
            <p:cNvPr id="354" name="四角形: 上の 2 つの角を丸める 353">
              <a:extLst>
                <a:ext uri="{FF2B5EF4-FFF2-40B4-BE49-F238E27FC236}">
                  <a16:creationId xmlns:a16="http://schemas.microsoft.com/office/drawing/2014/main" id="{02FFAAFA-D1B7-46FB-9341-1D0C28402C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F72B1754-45C0-42CA-9014-DD7665640600}"/>
              </a:ext>
            </a:extLst>
          </p:cNvPr>
          <p:cNvGrpSpPr/>
          <p:nvPr/>
        </p:nvGrpSpPr>
        <p:grpSpPr>
          <a:xfrm>
            <a:off x="5457959" y="26248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8034F444-E8BF-4A5B-8BE5-6AD3E6A8C0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坂戸市</a:t>
              </a:r>
            </a:p>
          </p:txBody>
        </p:sp>
        <p:sp>
          <p:nvSpPr>
            <p:cNvPr id="357" name="四角形: 上の 2 つの角を丸める 356">
              <a:extLst>
                <a:ext uri="{FF2B5EF4-FFF2-40B4-BE49-F238E27FC236}">
                  <a16:creationId xmlns:a16="http://schemas.microsoft.com/office/drawing/2014/main" id="{EC1765F2-0985-45F6-94C0-1564D396D6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F20806B8-E6E4-4352-9E43-AEC19C47DC0E}"/>
              </a:ext>
            </a:extLst>
          </p:cNvPr>
          <p:cNvGrpSpPr/>
          <p:nvPr/>
        </p:nvGrpSpPr>
        <p:grpSpPr>
          <a:xfrm>
            <a:off x="5457959" y="31114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AFA9AA10-0187-491B-B2FA-1F21947B85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鶴ヶ島市</a:t>
              </a:r>
            </a:p>
          </p:txBody>
        </p:sp>
        <p:sp>
          <p:nvSpPr>
            <p:cNvPr id="360" name="四角形: 上の 2 つの角を丸める 359">
              <a:extLst>
                <a:ext uri="{FF2B5EF4-FFF2-40B4-BE49-F238E27FC236}">
                  <a16:creationId xmlns:a16="http://schemas.microsoft.com/office/drawing/2014/main" id="{9EC67104-C20E-43A4-AD43-93896D37B2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0DE9EB1A-B107-482E-A449-9F7F659F61CC}"/>
              </a:ext>
            </a:extLst>
          </p:cNvPr>
          <p:cNvGrpSpPr/>
          <p:nvPr/>
        </p:nvGrpSpPr>
        <p:grpSpPr>
          <a:xfrm>
            <a:off x="5457959" y="36148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6301AF53-BAB0-4709-B6EE-24D85C7416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川越市</a:t>
              </a:r>
            </a:p>
          </p:txBody>
        </p:sp>
        <p:sp>
          <p:nvSpPr>
            <p:cNvPr id="363" name="四角形: 上の 2 つの角を丸める 362">
              <a:extLst>
                <a:ext uri="{FF2B5EF4-FFF2-40B4-BE49-F238E27FC236}">
                  <a16:creationId xmlns:a16="http://schemas.microsoft.com/office/drawing/2014/main" id="{C0137CF6-1C58-4FD1-AA72-B92DFC7C42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6D1CB6D6-878C-4835-AE2A-35B3032190C6}"/>
              </a:ext>
            </a:extLst>
          </p:cNvPr>
          <p:cNvGrpSpPr/>
          <p:nvPr/>
        </p:nvGrpSpPr>
        <p:grpSpPr>
          <a:xfrm>
            <a:off x="8056938" y="27902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E76AE7E2-3ECA-47B4-96E2-43CEB2BAB0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蓮田市</a:t>
              </a:r>
            </a:p>
          </p:txBody>
        </p:sp>
        <p:sp>
          <p:nvSpPr>
            <p:cNvPr id="366" name="四角形: 上の 2 つの角を丸める 365">
              <a:extLst>
                <a:ext uri="{FF2B5EF4-FFF2-40B4-BE49-F238E27FC236}">
                  <a16:creationId xmlns:a16="http://schemas.microsoft.com/office/drawing/2014/main" id="{0A90992B-80D5-4973-86D4-4FD9546B29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83D6E59D-78AF-4074-AD9C-243D6609F3D3}"/>
              </a:ext>
            </a:extLst>
          </p:cNvPr>
          <p:cNvGrpSpPr/>
          <p:nvPr/>
        </p:nvGrpSpPr>
        <p:grpSpPr>
          <a:xfrm>
            <a:off x="8045738" y="32600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51CF0DA8-511C-425A-9DEF-4591DCE8D4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伊奈町</a:t>
              </a:r>
            </a:p>
          </p:txBody>
        </p:sp>
        <p:sp>
          <p:nvSpPr>
            <p:cNvPr id="369" name="四角形: 上の 2 つの角を丸める 368">
              <a:extLst>
                <a:ext uri="{FF2B5EF4-FFF2-40B4-BE49-F238E27FC236}">
                  <a16:creationId xmlns:a16="http://schemas.microsoft.com/office/drawing/2014/main" id="{53991D2F-1FD5-4DB4-B377-C03EDBCA16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90F68884-079E-4125-94F5-EF6BADF033EC}"/>
              </a:ext>
            </a:extLst>
          </p:cNvPr>
          <p:cNvGrpSpPr/>
          <p:nvPr/>
        </p:nvGrpSpPr>
        <p:grpSpPr>
          <a:xfrm>
            <a:off x="6338803" y="23564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AEF24A78-0C06-43D7-97F0-0468ED8C3E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吉見町</a:t>
              </a:r>
            </a:p>
          </p:txBody>
        </p:sp>
        <p:sp>
          <p:nvSpPr>
            <p:cNvPr id="372" name="四角形: 上の 2 つの角を丸める 371">
              <a:extLst>
                <a:ext uri="{FF2B5EF4-FFF2-40B4-BE49-F238E27FC236}">
                  <a16:creationId xmlns:a16="http://schemas.microsoft.com/office/drawing/2014/main" id="{EE4D86F2-2274-44C7-B82A-0A4A79E869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7B905AE9-6BA4-4D15-A3FD-25A0947043D1}"/>
              </a:ext>
            </a:extLst>
          </p:cNvPr>
          <p:cNvGrpSpPr/>
          <p:nvPr/>
        </p:nvGrpSpPr>
        <p:grpSpPr>
          <a:xfrm>
            <a:off x="6338803" y="28429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0AA1285C-9FB5-44D7-8C4A-604986FC21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北本市</a:t>
              </a:r>
            </a:p>
          </p:txBody>
        </p:sp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669135E5-CD34-40A7-BC36-7DFCCFB775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9FD4F7A6-43B6-452F-AE86-53CFBE2941E9}"/>
              </a:ext>
            </a:extLst>
          </p:cNvPr>
          <p:cNvGrpSpPr/>
          <p:nvPr/>
        </p:nvGrpSpPr>
        <p:grpSpPr>
          <a:xfrm>
            <a:off x="6338803" y="33295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5B578A45-74EA-43E7-A679-0A56AFD4BD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川島町</a:t>
              </a:r>
            </a:p>
          </p:txBody>
        </p:sp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89C2B39B-D577-4AF6-985D-DF3BFD4AC3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3279824B-CE44-4BBB-A388-CDFD56511F87}"/>
              </a:ext>
            </a:extLst>
          </p:cNvPr>
          <p:cNvGrpSpPr/>
          <p:nvPr/>
        </p:nvGrpSpPr>
        <p:grpSpPr>
          <a:xfrm>
            <a:off x="7160924" y="28010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4DDA2649-27F0-4EF5-B6CE-0A2DD06CB7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桶川市</a:t>
              </a:r>
            </a:p>
          </p:txBody>
        </p:sp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06603574-F4C4-478F-A226-283E521AC0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F5085E63-85A2-4AC9-A435-541A58BA6400}"/>
              </a:ext>
            </a:extLst>
          </p:cNvPr>
          <p:cNvGrpSpPr/>
          <p:nvPr/>
        </p:nvGrpSpPr>
        <p:grpSpPr>
          <a:xfrm>
            <a:off x="7160924" y="32875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F39328C4-F8D5-4770-98C8-2F390E3BBE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上尾市</a:t>
              </a:r>
            </a:p>
          </p:txBody>
        </p: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077925A7-E26F-4CCD-8EC5-763409A7E6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420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</Words>
  <Application>Microsoft Office PowerPoint</Application>
  <PresentationFormat>A4 210 x 297 mm</PresentationFormat>
  <Paragraphs>592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dmap013_埼玉県の市町村別の数値入力データマップ</dc:title>
  <dc:subject>dmap013_埼玉県の市町村別の数値入力データマップ</dc:subject>
  <dc:creator>でじけろお</dc:creator>
  <cp:lastModifiedBy/>
  <cp:revision>1</cp:revision>
  <dcterms:created xsi:type="dcterms:W3CDTF">2012-07-20T04:35:09Z</dcterms:created>
  <dcterms:modified xsi:type="dcterms:W3CDTF">2022-04-11T04:31:30Z</dcterms:modified>
  <cp:category/>
  <cp:version>1</cp:version>
</cp:coreProperties>
</file>